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E0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191" autoAdjust="0"/>
  </p:normalViewPr>
  <p:slideViewPr>
    <p:cSldViewPr snapToGrid="0" showGuides="1">
      <p:cViewPr>
        <p:scale>
          <a:sx n="47" d="100"/>
          <a:sy n="47" d="100"/>
        </p:scale>
        <p:origin x="597" y="78"/>
      </p:cViewPr>
      <p:guideLst>
        <p:guide orient="horz" pos="2160"/>
        <p:guide pos="384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1E362-7C66-4140-BC2A-62D06987AE3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16CB3-5A9D-4A0D-87ED-B47E1C3069A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D0DFB-D84B-49ED-8A40-C16868B04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30FAA-704B-453C-B264-44D28DA593D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955675"/>
            <a:ext cx="10515600" cy="1325563"/>
          </a:xfrm>
        </p:spPr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416175"/>
            <a:ext cx="10515600" cy="4351338"/>
          </a:xfrm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e20c7370-ba9d-4e8b-a7ba-a33f66866de1"/>
  <p:tag name="COMMONDATA" val="eyJoZGlkIjoiOWFlNjgyYjRkM2NiOGVmZTRjZDhjZjI1ODY4NTUwNDI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等线 Light</vt:lpstr>
      <vt:lpstr>等线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 立秋</dc:creator>
  <cp:lastModifiedBy>Maru.Q</cp:lastModifiedBy>
  <cp:revision>6</cp:revision>
  <dcterms:created xsi:type="dcterms:W3CDTF">2023-06-27T01:56:00Z</dcterms:created>
  <dcterms:modified xsi:type="dcterms:W3CDTF">2025-03-03T08:12:12Z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49BDCA0CEFF34EE998476BB1B9FA4630_13</vt:lpwstr>
  </property>
  <property fmtid="{D5CDD505-2E9C-101B-9397-08002B2CF9AE}" pid="3" name="KSOProductBuildVer">
    <vt:lpwstr>2052-12.1.0.20305</vt:lpwstr>
  </property>
</Properties>
</file>