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32399288"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07" userDrawn="1">
          <p15:clr>
            <a:srgbClr val="A4A3A4"/>
          </p15:clr>
        </p15:guide>
        <p15:guide id="2" pos="1020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28"/>
    <p:restoredTop sz="96327"/>
  </p:normalViewPr>
  <p:slideViewPr>
    <p:cSldViewPr snapToObjects="1" showGuides="1">
      <p:cViewPr>
        <p:scale>
          <a:sx n="50" d="100"/>
          <a:sy n="50" d="100"/>
        </p:scale>
        <p:origin x="192" y="-3952"/>
      </p:cViewPr>
      <p:guideLst>
        <p:guide orient="horz" pos="13607"/>
        <p:guide pos="1020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8188E1-9937-7540-BA88-ADE3B4F2F66C}" type="datetimeFigureOut">
              <a:rPr kumimoji="1" lang="zh-CN" altLang="en-US" smtClean="0"/>
              <a:t>2023/8/22</a:t>
            </a:fld>
            <a:endParaRPr kumimoji="1" lang="zh-CN" altLang="en-US"/>
          </a:p>
        </p:txBody>
      </p:sp>
      <p:sp>
        <p:nvSpPr>
          <p:cNvPr id="4" name="幻灯片图像占位符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494E4-F678-3A48-8CC5-F490D24A333E}" type="slidenum">
              <a:rPr kumimoji="1" lang="zh-CN" altLang="en-US" smtClean="0"/>
              <a:t>‹#›</a:t>
            </a:fld>
            <a:endParaRPr kumimoji="1" lang="zh-CN" altLang="en-US"/>
          </a:p>
        </p:txBody>
      </p:sp>
    </p:spTree>
    <p:extLst>
      <p:ext uri="{BB962C8B-B14F-4D97-AF65-F5344CB8AC3E}">
        <p14:creationId xmlns:p14="http://schemas.microsoft.com/office/powerpoint/2010/main" val="2091890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236494E4-F678-3A48-8CC5-F490D24A333E}" type="slidenum">
              <a:rPr kumimoji="1" lang="zh-CN" altLang="en-US" smtClean="0"/>
              <a:t>1</a:t>
            </a:fld>
            <a:endParaRPr kumimoji="1" lang="zh-CN" altLang="en-US"/>
          </a:p>
        </p:txBody>
      </p:sp>
    </p:spTree>
    <p:extLst>
      <p:ext uri="{BB962C8B-B14F-4D97-AF65-F5344CB8AC3E}">
        <p14:creationId xmlns:p14="http://schemas.microsoft.com/office/powerpoint/2010/main" val="2455156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zh-CN" altLang="en-US"/>
              <a:t>单击此处编辑母版标题样式</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42F7EB0-0956-204A-BB9B-C0D731ECFC82}" type="datetimeFigureOut">
              <a:rPr kumimoji="1" lang="zh-CN" altLang="en-US" smtClean="0"/>
              <a:t>2023/8/22</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E327D4C-FCE4-6A45-9BF0-3BBDF6E8D6C2}" type="slidenum">
              <a:rPr kumimoji="1" lang="zh-CN" altLang="en-US" smtClean="0"/>
              <a:t>‹#›</a:t>
            </a:fld>
            <a:endParaRPr kumimoji="1" lang="zh-CN" altLang="en-US"/>
          </a:p>
        </p:txBody>
      </p:sp>
    </p:spTree>
    <p:extLst>
      <p:ext uri="{BB962C8B-B14F-4D97-AF65-F5344CB8AC3E}">
        <p14:creationId xmlns:p14="http://schemas.microsoft.com/office/powerpoint/2010/main" val="272803482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42F7EB0-0956-204A-BB9B-C0D731ECFC82}" type="datetimeFigureOut">
              <a:rPr kumimoji="1" lang="zh-CN" altLang="en-US" smtClean="0"/>
              <a:t>2023/8/22</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E327D4C-FCE4-6A45-9BF0-3BBDF6E8D6C2}" type="slidenum">
              <a:rPr kumimoji="1" lang="zh-CN" altLang="en-US" smtClean="0"/>
              <a:t>‹#›</a:t>
            </a:fld>
            <a:endParaRPr kumimoji="1" lang="zh-CN" altLang="en-US"/>
          </a:p>
        </p:txBody>
      </p:sp>
    </p:spTree>
    <p:extLst>
      <p:ext uri="{BB962C8B-B14F-4D97-AF65-F5344CB8AC3E}">
        <p14:creationId xmlns:p14="http://schemas.microsoft.com/office/powerpoint/2010/main" val="2961697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42F7EB0-0956-204A-BB9B-C0D731ECFC82}" type="datetimeFigureOut">
              <a:rPr kumimoji="1" lang="zh-CN" altLang="en-US" smtClean="0"/>
              <a:t>2023/8/22</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E327D4C-FCE4-6A45-9BF0-3BBDF6E8D6C2}" type="slidenum">
              <a:rPr kumimoji="1" lang="zh-CN" altLang="en-US" smtClean="0"/>
              <a:t>‹#›</a:t>
            </a:fld>
            <a:endParaRPr kumimoji="1" lang="zh-CN" altLang="en-US"/>
          </a:p>
        </p:txBody>
      </p:sp>
    </p:spTree>
    <p:extLst>
      <p:ext uri="{BB962C8B-B14F-4D97-AF65-F5344CB8AC3E}">
        <p14:creationId xmlns:p14="http://schemas.microsoft.com/office/powerpoint/2010/main" val="91058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42F7EB0-0956-204A-BB9B-C0D731ECFC82}" type="datetimeFigureOut">
              <a:rPr kumimoji="1" lang="zh-CN" altLang="en-US" smtClean="0"/>
              <a:t>2023/8/22</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E327D4C-FCE4-6A45-9BF0-3BBDF6E8D6C2}" type="slidenum">
              <a:rPr kumimoji="1" lang="zh-CN" altLang="en-US" smtClean="0"/>
              <a:t>‹#›</a:t>
            </a:fld>
            <a:endParaRPr kumimoji="1" lang="zh-CN" altLang="en-US"/>
          </a:p>
        </p:txBody>
      </p:sp>
    </p:spTree>
    <p:extLst>
      <p:ext uri="{BB962C8B-B14F-4D97-AF65-F5344CB8AC3E}">
        <p14:creationId xmlns:p14="http://schemas.microsoft.com/office/powerpoint/2010/main" val="2259257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zh-CN" altLang="en-US"/>
              <a:t>单击此处编辑母版标题样式</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42F7EB0-0956-204A-BB9B-C0D731ECFC82}" type="datetimeFigureOut">
              <a:rPr kumimoji="1" lang="zh-CN" altLang="en-US" smtClean="0"/>
              <a:t>2023/8/22</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E327D4C-FCE4-6A45-9BF0-3BBDF6E8D6C2}" type="slidenum">
              <a:rPr kumimoji="1" lang="zh-CN" altLang="en-US" smtClean="0"/>
              <a:t>‹#›</a:t>
            </a:fld>
            <a:endParaRPr kumimoji="1" lang="zh-CN" altLang="en-US"/>
          </a:p>
        </p:txBody>
      </p:sp>
    </p:spTree>
    <p:extLst>
      <p:ext uri="{BB962C8B-B14F-4D97-AF65-F5344CB8AC3E}">
        <p14:creationId xmlns:p14="http://schemas.microsoft.com/office/powerpoint/2010/main" val="1634532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042F7EB0-0956-204A-BB9B-C0D731ECFC82}" type="datetimeFigureOut">
              <a:rPr kumimoji="1" lang="zh-CN" altLang="en-US" smtClean="0"/>
              <a:t>2023/8/22</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E327D4C-FCE4-6A45-9BF0-3BBDF6E8D6C2}" type="slidenum">
              <a:rPr kumimoji="1" lang="zh-CN" altLang="en-US" smtClean="0"/>
              <a:t>‹#›</a:t>
            </a:fld>
            <a:endParaRPr kumimoji="1" lang="zh-CN" altLang="en-US"/>
          </a:p>
        </p:txBody>
      </p:sp>
    </p:spTree>
    <p:extLst>
      <p:ext uri="{BB962C8B-B14F-4D97-AF65-F5344CB8AC3E}">
        <p14:creationId xmlns:p14="http://schemas.microsoft.com/office/powerpoint/2010/main" val="11234743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zh-CN" altLang="en-US"/>
              <a:t>单击此处编辑母版文本样式</a:t>
            </a:r>
          </a:p>
        </p:txBody>
      </p:sp>
      <p:sp>
        <p:nvSpPr>
          <p:cNvPr id="4" name="Content Placeholder 3"/>
          <p:cNvSpPr>
            <a:spLocks noGrp="1"/>
          </p:cNvSpPr>
          <p:nvPr>
            <p:ph sz="half" idx="2"/>
          </p:nvPr>
        </p:nvSpPr>
        <p:spPr>
          <a:xfrm>
            <a:off x="2231675" y="15780233"/>
            <a:ext cx="13706415" cy="23210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zh-CN" altLang="en-US"/>
              <a:t>单击此处编辑母版文本样式</a:t>
            </a:r>
          </a:p>
        </p:txBody>
      </p:sp>
      <p:sp>
        <p:nvSpPr>
          <p:cNvPr id="6" name="Content Placeholder 5"/>
          <p:cNvSpPr>
            <a:spLocks noGrp="1"/>
          </p:cNvSpPr>
          <p:nvPr>
            <p:ph sz="quarter" idx="4"/>
          </p:nvPr>
        </p:nvSpPr>
        <p:spPr>
          <a:xfrm>
            <a:off x="16402142" y="15780233"/>
            <a:ext cx="13773917" cy="23210346"/>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042F7EB0-0956-204A-BB9B-C0D731ECFC82}" type="datetimeFigureOut">
              <a:rPr kumimoji="1" lang="zh-CN" altLang="en-US" smtClean="0"/>
              <a:t>2023/8/22</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0E327D4C-FCE4-6A45-9BF0-3BBDF6E8D6C2}" type="slidenum">
              <a:rPr kumimoji="1" lang="zh-CN" altLang="en-US" smtClean="0"/>
              <a:t>‹#›</a:t>
            </a:fld>
            <a:endParaRPr kumimoji="1" lang="zh-CN" altLang="en-US"/>
          </a:p>
        </p:txBody>
      </p:sp>
    </p:spTree>
    <p:extLst>
      <p:ext uri="{BB962C8B-B14F-4D97-AF65-F5344CB8AC3E}">
        <p14:creationId xmlns:p14="http://schemas.microsoft.com/office/powerpoint/2010/main" val="685872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42F7EB0-0956-204A-BB9B-C0D731ECFC82}" type="datetimeFigureOut">
              <a:rPr kumimoji="1" lang="zh-CN" altLang="en-US" smtClean="0"/>
              <a:t>2023/8/22</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0E327D4C-FCE4-6A45-9BF0-3BBDF6E8D6C2}" type="slidenum">
              <a:rPr kumimoji="1" lang="zh-CN" altLang="en-US" smtClean="0"/>
              <a:t>‹#›</a:t>
            </a:fld>
            <a:endParaRPr kumimoji="1" lang="zh-CN" altLang="en-US"/>
          </a:p>
        </p:txBody>
      </p:sp>
    </p:spTree>
    <p:extLst>
      <p:ext uri="{BB962C8B-B14F-4D97-AF65-F5344CB8AC3E}">
        <p14:creationId xmlns:p14="http://schemas.microsoft.com/office/powerpoint/2010/main" val="245233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F7EB0-0956-204A-BB9B-C0D731ECFC82}" type="datetimeFigureOut">
              <a:rPr kumimoji="1" lang="zh-CN" altLang="en-US" smtClean="0"/>
              <a:t>2023/8/22</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0E327D4C-FCE4-6A45-9BF0-3BBDF6E8D6C2}" type="slidenum">
              <a:rPr kumimoji="1" lang="zh-CN" altLang="en-US" smtClean="0"/>
              <a:t>‹#›</a:t>
            </a:fld>
            <a:endParaRPr kumimoji="1" lang="zh-CN" altLang="en-US"/>
          </a:p>
        </p:txBody>
      </p:sp>
    </p:spTree>
    <p:extLst>
      <p:ext uri="{BB962C8B-B14F-4D97-AF65-F5344CB8AC3E}">
        <p14:creationId xmlns:p14="http://schemas.microsoft.com/office/powerpoint/2010/main" val="4257585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zh-CN" altLang="en-US"/>
              <a:t>单击此处编辑母版标题样式</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42F7EB0-0956-204A-BB9B-C0D731ECFC82}" type="datetimeFigureOut">
              <a:rPr kumimoji="1" lang="zh-CN" altLang="en-US" smtClean="0"/>
              <a:t>2023/8/22</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E327D4C-FCE4-6A45-9BF0-3BBDF6E8D6C2}" type="slidenum">
              <a:rPr kumimoji="1" lang="zh-CN" altLang="en-US" smtClean="0"/>
              <a:t>‹#›</a:t>
            </a:fld>
            <a:endParaRPr kumimoji="1" lang="zh-CN" altLang="en-US"/>
          </a:p>
        </p:txBody>
      </p:sp>
    </p:spTree>
    <p:extLst>
      <p:ext uri="{BB962C8B-B14F-4D97-AF65-F5344CB8AC3E}">
        <p14:creationId xmlns:p14="http://schemas.microsoft.com/office/powerpoint/2010/main" val="36438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zh-CN" altLang="en-US"/>
              <a:t>单击图标添加图片</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42F7EB0-0956-204A-BB9B-C0D731ECFC82}" type="datetimeFigureOut">
              <a:rPr kumimoji="1" lang="zh-CN" altLang="en-US" smtClean="0"/>
              <a:t>2023/8/22</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E327D4C-FCE4-6A45-9BF0-3BBDF6E8D6C2}" type="slidenum">
              <a:rPr kumimoji="1" lang="zh-CN" altLang="en-US" smtClean="0"/>
              <a:t>‹#›</a:t>
            </a:fld>
            <a:endParaRPr kumimoji="1" lang="zh-CN" altLang="en-US"/>
          </a:p>
        </p:txBody>
      </p:sp>
    </p:spTree>
    <p:extLst>
      <p:ext uri="{BB962C8B-B14F-4D97-AF65-F5344CB8AC3E}">
        <p14:creationId xmlns:p14="http://schemas.microsoft.com/office/powerpoint/2010/main" val="1134352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042F7EB0-0956-204A-BB9B-C0D731ECFC82}" type="datetimeFigureOut">
              <a:rPr kumimoji="1" lang="zh-CN" altLang="en-US" smtClean="0"/>
              <a:t>2023/8/22</a:t>
            </a:fld>
            <a:endParaRPr kumimoji="1" lang="zh-CN" altLang="en-US"/>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kumimoji="1" lang="zh-CN" altLang="en-US"/>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0E327D4C-FCE4-6A45-9BF0-3BBDF6E8D6C2}" type="slidenum">
              <a:rPr kumimoji="1" lang="zh-CN" altLang="en-US" smtClean="0"/>
              <a:t>‹#›</a:t>
            </a:fld>
            <a:endParaRPr kumimoji="1" lang="zh-CN" altLang="en-US"/>
          </a:p>
        </p:txBody>
      </p:sp>
      <p:pic>
        <p:nvPicPr>
          <p:cNvPr id="7" name="图片 6">
            <a:extLst>
              <a:ext uri="{FF2B5EF4-FFF2-40B4-BE49-F238E27FC236}">
                <a16:creationId xmlns:a16="http://schemas.microsoft.com/office/drawing/2014/main" id="{BC71FD60-4614-A145-A135-A3BFE01DC311}"/>
              </a:ext>
            </a:extLst>
          </p:cNvPr>
          <p:cNvPicPr>
            <a:picLocks noChangeAspect="1"/>
          </p:cNvPicPr>
          <p:nvPr userDrawn="1"/>
        </p:nvPicPr>
        <p:blipFill>
          <a:blip r:embed="rId13">
            <a:alphaModFix amt="70000"/>
          </a:blip>
          <a:stretch>
            <a:fillRect/>
          </a:stretch>
        </p:blipFill>
        <p:spPr>
          <a:xfrm>
            <a:off x="359644" y="8264107"/>
            <a:ext cx="31680000" cy="31680000"/>
          </a:xfrm>
          <a:prstGeom prst="rect">
            <a:avLst/>
          </a:prstGeom>
        </p:spPr>
      </p:pic>
      <p:sp>
        <p:nvSpPr>
          <p:cNvPr id="9" name="矩形 8">
            <a:extLst>
              <a:ext uri="{FF2B5EF4-FFF2-40B4-BE49-F238E27FC236}">
                <a16:creationId xmlns:a16="http://schemas.microsoft.com/office/drawing/2014/main" id="{945010B6-0264-C349-9DBC-9BE744C2B354}"/>
              </a:ext>
            </a:extLst>
          </p:cNvPr>
          <p:cNvSpPr/>
          <p:nvPr userDrawn="1"/>
        </p:nvSpPr>
        <p:spPr>
          <a:xfrm>
            <a:off x="-356" y="3945609"/>
            <a:ext cx="32400000" cy="17819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矩形 9">
            <a:extLst>
              <a:ext uri="{FF2B5EF4-FFF2-40B4-BE49-F238E27FC236}">
                <a16:creationId xmlns:a16="http://schemas.microsoft.com/office/drawing/2014/main" id="{476E522E-786F-8443-BF3A-DE56262D26B0}"/>
              </a:ext>
            </a:extLst>
          </p:cNvPr>
          <p:cNvSpPr/>
          <p:nvPr userDrawn="1"/>
        </p:nvSpPr>
        <p:spPr>
          <a:xfrm>
            <a:off x="-356" y="42320032"/>
            <a:ext cx="32400000" cy="90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1" name="Picture 33">
            <a:extLst>
              <a:ext uri="{FF2B5EF4-FFF2-40B4-BE49-F238E27FC236}">
                <a16:creationId xmlns:a16="http://schemas.microsoft.com/office/drawing/2014/main" id="{7B806675-DCA2-2E44-A043-C8FC9B20FE8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8285182" y="880605"/>
            <a:ext cx="3396556" cy="241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图片 11">
            <a:extLst>
              <a:ext uri="{FF2B5EF4-FFF2-40B4-BE49-F238E27FC236}">
                <a16:creationId xmlns:a16="http://schemas.microsoft.com/office/drawing/2014/main" id="{98F04681-D33A-7346-9DE8-DD30370E149D}"/>
              </a:ext>
            </a:extLst>
          </p:cNvPr>
          <p:cNvPicPr>
            <a:picLocks noChangeAspect="1"/>
          </p:cNvPicPr>
          <p:nvPr userDrawn="1"/>
        </p:nvPicPr>
        <p:blipFill>
          <a:blip r:embed="rId15"/>
          <a:stretch>
            <a:fillRect/>
          </a:stretch>
        </p:blipFill>
        <p:spPr>
          <a:xfrm>
            <a:off x="717550" y="732102"/>
            <a:ext cx="2664000" cy="2664000"/>
          </a:xfrm>
          <a:prstGeom prst="rect">
            <a:avLst/>
          </a:prstGeom>
        </p:spPr>
      </p:pic>
      <p:pic>
        <p:nvPicPr>
          <p:cNvPr id="15" name="图片 14">
            <a:extLst>
              <a:ext uri="{FF2B5EF4-FFF2-40B4-BE49-F238E27FC236}">
                <a16:creationId xmlns:a16="http://schemas.microsoft.com/office/drawing/2014/main" id="{E20EB0CD-2778-5840-968D-102B827185A6}"/>
              </a:ext>
            </a:extLst>
          </p:cNvPr>
          <p:cNvPicPr>
            <a:picLocks noChangeAspect="1"/>
          </p:cNvPicPr>
          <p:nvPr userDrawn="1"/>
        </p:nvPicPr>
        <p:blipFill>
          <a:blip r:embed="rId16"/>
          <a:stretch>
            <a:fillRect/>
          </a:stretch>
        </p:blipFill>
        <p:spPr>
          <a:xfrm>
            <a:off x="3811367" y="1150047"/>
            <a:ext cx="21729824" cy="1134250"/>
          </a:xfrm>
          <a:prstGeom prst="rect">
            <a:avLst/>
          </a:prstGeom>
        </p:spPr>
      </p:pic>
      <p:pic>
        <p:nvPicPr>
          <p:cNvPr id="16" name="图片 15">
            <a:extLst>
              <a:ext uri="{FF2B5EF4-FFF2-40B4-BE49-F238E27FC236}">
                <a16:creationId xmlns:a16="http://schemas.microsoft.com/office/drawing/2014/main" id="{A5F57A98-126F-2A46-8CD9-12DC43A1E719}"/>
              </a:ext>
            </a:extLst>
          </p:cNvPr>
          <p:cNvPicPr>
            <a:picLocks noChangeAspect="1"/>
          </p:cNvPicPr>
          <p:nvPr userDrawn="1"/>
        </p:nvPicPr>
        <p:blipFill>
          <a:blip r:embed="rId17"/>
          <a:stretch>
            <a:fillRect/>
          </a:stretch>
        </p:blipFill>
        <p:spPr>
          <a:xfrm>
            <a:off x="3811367" y="2440915"/>
            <a:ext cx="12387483" cy="653348"/>
          </a:xfrm>
          <a:prstGeom prst="rect">
            <a:avLst/>
          </a:prstGeom>
        </p:spPr>
      </p:pic>
      <p:pic>
        <p:nvPicPr>
          <p:cNvPr id="14" name="图片 13">
            <a:extLst>
              <a:ext uri="{FF2B5EF4-FFF2-40B4-BE49-F238E27FC236}">
                <a16:creationId xmlns:a16="http://schemas.microsoft.com/office/drawing/2014/main" id="{3E8ECA4B-DDFD-B24E-9B63-551C87A28466}"/>
              </a:ext>
            </a:extLst>
          </p:cNvPr>
          <p:cNvPicPr>
            <a:picLocks noChangeAspect="1"/>
          </p:cNvPicPr>
          <p:nvPr userDrawn="1"/>
        </p:nvPicPr>
        <p:blipFill>
          <a:blip r:embed="rId18">
            <a:lum bright="70000" contrast="-70000"/>
          </a:blip>
          <a:stretch>
            <a:fillRect/>
          </a:stretch>
        </p:blipFill>
        <p:spPr>
          <a:xfrm>
            <a:off x="14381643" y="42554647"/>
            <a:ext cx="3636002" cy="396000"/>
          </a:xfrm>
          <a:prstGeom prst="rect">
            <a:avLst/>
          </a:prstGeom>
        </p:spPr>
      </p:pic>
    </p:spTree>
    <p:extLst>
      <p:ext uri="{BB962C8B-B14F-4D97-AF65-F5344CB8AC3E}">
        <p14:creationId xmlns:p14="http://schemas.microsoft.com/office/powerpoint/2010/main" val="3793392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2" userDrawn="1">
          <p15:clr>
            <a:srgbClr val="F26B43"/>
          </p15:clr>
        </p15:guide>
        <p15:guide id="2" pos="19957" userDrawn="1">
          <p15:clr>
            <a:srgbClr val="F26B43"/>
          </p15:clr>
        </p15:guide>
        <p15:guide id="3" orient="horz" pos="452" userDrawn="1">
          <p15:clr>
            <a:srgbClr val="F26B43"/>
          </p15:clr>
        </p15:guide>
        <p15:guide id="4" orient="horz" pos="26670" userDrawn="1">
          <p15:clr>
            <a:srgbClr val="F26B43"/>
          </p15:clr>
        </p15:guide>
        <p15:guide id="7" orient="horz" pos="13606" userDrawn="1">
          <p15:clr>
            <a:srgbClr val="F26B43"/>
          </p15:clr>
        </p15:guide>
        <p15:guide id="8" pos="10431" userDrawn="1">
          <p15:clr>
            <a:srgbClr val="F26B43"/>
          </p15:clr>
        </p15:guide>
        <p15:guide id="9" pos="9978" userDrawn="1">
          <p15:clr>
            <a:srgbClr val="F26B43"/>
          </p15:clr>
        </p15:guide>
        <p15:guide id="10" pos="1020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文本框 22">
            <a:extLst>
              <a:ext uri="{FF2B5EF4-FFF2-40B4-BE49-F238E27FC236}">
                <a16:creationId xmlns:a16="http://schemas.microsoft.com/office/drawing/2014/main" id="{273EE474-1AC7-5C49-A87C-567E923FAE72}"/>
              </a:ext>
            </a:extLst>
          </p:cNvPr>
          <p:cNvSpPr txBox="1"/>
          <p:nvPr/>
        </p:nvSpPr>
        <p:spPr>
          <a:xfrm>
            <a:off x="311944" y="6202801"/>
            <a:ext cx="31775400" cy="707886"/>
          </a:xfrm>
          <a:prstGeom prst="rect">
            <a:avLst/>
          </a:prstGeom>
          <a:noFill/>
        </p:spPr>
        <p:txBody>
          <a:bodyPr wrap="square" rtlCol="0">
            <a:spAutoFit/>
          </a:bodyPr>
          <a:lstStyle/>
          <a:p>
            <a:pPr algn="ctr"/>
            <a:r>
              <a:rPr kumimoji="1" lang="en-US" altLang="zh-CN" sz="4000" dirty="0">
                <a:latin typeface="Arial" panose="020B0604020202020204" pitchFamily="34" charset="0"/>
                <a:cs typeface="Arial" panose="020B0604020202020204" pitchFamily="34" charset="0"/>
              </a:rPr>
              <a:t>Author name</a:t>
            </a:r>
            <a:r>
              <a:rPr kumimoji="1" lang="en-US" altLang="zh-CN" sz="4000" baseline="30000" dirty="0">
                <a:latin typeface="Arial" panose="020B0604020202020204" pitchFamily="34" charset="0"/>
                <a:cs typeface="Arial" panose="020B0604020202020204" pitchFamily="34" charset="0"/>
              </a:rPr>
              <a:t>1</a:t>
            </a:r>
            <a:r>
              <a:rPr kumimoji="1" lang="en-US" altLang="zh-CN" sz="4000" dirty="0">
                <a:latin typeface="Arial" panose="020B0604020202020204" pitchFamily="34" charset="0"/>
                <a:cs typeface="Arial" panose="020B0604020202020204" pitchFamily="34" charset="0"/>
              </a:rPr>
              <a:t>, Author name</a:t>
            </a:r>
            <a:r>
              <a:rPr kumimoji="1" lang="en-US" altLang="zh-CN" sz="4000" baseline="30000" dirty="0">
                <a:latin typeface="Arial" panose="020B0604020202020204" pitchFamily="34" charset="0"/>
                <a:cs typeface="Arial" panose="020B0604020202020204" pitchFamily="34" charset="0"/>
              </a:rPr>
              <a:t>2</a:t>
            </a:r>
            <a:r>
              <a:rPr kumimoji="1" lang="en-US" altLang="zh-CN" sz="4000" dirty="0">
                <a:latin typeface="Arial" panose="020B0604020202020204" pitchFamily="34" charset="0"/>
                <a:cs typeface="Arial" panose="020B0604020202020204" pitchFamily="34" charset="0"/>
              </a:rPr>
              <a:t>, Author name</a:t>
            </a:r>
            <a:r>
              <a:rPr kumimoji="1" lang="en-US" altLang="zh-CN" sz="4000" baseline="30000" dirty="0">
                <a:latin typeface="Arial" panose="020B0604020202020204" pitchFamily="34" charset="0"/>
                <a:cs typeface="Arial" panose="020B0604020202020204" pitchFamily="34" charset="0"/>
              </a:rPr>
              <a:t>3</a:t>
            </a:r>
          </a:p>
        </p:txBody>
      </p:sp>
      <p:pic>
        <p:nvPicPr>
          <p:cNvPr id="16" name="图片 15">
            <a:extLst>
              <a:ext uri="{FF2B5EF4-FFF2-40B4-BE49-F238E27FC236}">
                <a16:creationId xmlns:a16="http://schemas.microsoft.com/office/drawing/2014/main" id="{CCDDF9BB-EC34-E949-8C6A-892B4A149589}"/>
              </a:ext>
            </a:extLst>
          </p:cNvPr>
          <p:cNvPicPr>
            <a:picLocks noChangeAspect="1"/>
          </p:cNvPicPr>
          <p:nvPr/>
        </p:nvPicPr>
        <p:blipFill>
          <a:blip r:embed="rId3"/>
          <a:stretch>
            <a:fillRect/>
          </a:stretch>
        </p:blipFill>
        <p:spPr>
          <a:xfrm>
            <a:off x="1192293" y="6248336"/>
            <a:ext cx="1955256" cy="2520000"/>
          </a:xfrm>
          <a:prstGeom prst="rect">
            <a:avLst/>
          </a:prstGeom>
          <a:ln w="38100">
            <a:solidFill>
              <a:schemeClr val="tx1"/>
            </a:solidFill>
          </a:ln>
        </p:spPr>
      </p:pic>
      <p:sp>
        <p:nvSpPr>
          <p:cNvPr id="22" name="文本框 21">
            <a:extLst>
              <a:ext uri="{FF2B5EF4-FFF2-40B4-BE49-F238E27FC236}">
                <a16:creationId xmlns:a16="http://schemas.microsoft.com/office/drawing/2014/main" id="{A58DF32A-2E52-0B41-B8C4-A2BCDCD281B0}"/>
              </a:ext>
            </a:extLst>
          </p:cNvPr>
          <p:cNvSpPr txBox="1"/>
          <p:nvPr/>
        </p:nvSpPr>
        <p:spPr>
          <a:xfrm>
            <a:off x="-356" y="4282594"/>
            <a:ext cx="32400000" cy="1107996"/>
          </a:xfrm>
          <a:prstGeom prst="rect">
            <a:avLst/>
          </a:prstGeom>
          <a:noFill/>
        </p:spPr>
        <p:txBody>
          <a:bodyPr wrap="square" rtlCol="0">
            <a:spAutoFit/>
          </a:bodyPr>
          <a:lstStyle/>
          <a:p>
            <a:pPr algn="ctr"/>
            <a:r>
              <a:rPr kumimoji="1" lang="en-US" altLang="zh-CN" sz="6600" b="1" dirty="0">
                <a:solidFill>
                  <a:schemeClr val="bg1"/>
                </a:solidFill>
                <a:latin typeface="Arial" panose="020B0604020202020204" pitchFamily="34" charset="0"/>
                <a:cs typeface="Arial" panose="020B0604020202020204" pitchFamily="34" charset="0"/>
              </a:rPr>
              <a:t>Title (style Title: Arial - 66pt - bold - centered) max. 20 words</a:t>
            </a:r>
          </a:p>
        </p:txBody>
      </p:sp>
      <p:sp>
        <p:nvSpPr>
          <p:cNvPr id="15" name="矩形 14">
            <a:extLst>
              <a:ext uri="{FF2B5EF4-FFF2-40B4-BE49-F238E27FC236}">
                <a16:creationId xmlns:a16="http://schemas.microsoft.com/office/drawing/2014/main" id="{25D02F21-F4C7-BF4A-B712-4FFBD838126E}"/>
              </a:ext>
            </a:extLst>
          </p:cNvPr>
          <p:cNvSpPr/>
          <p:nvPr/>
        </p:nvSpPr>
        <p:spPr>
          <a:xfrm>
            <a:off x="719644" y="16057964"/>
            <a:ext cx="15120000" cy="7546421"/>
          </a:xfrm>
          <a:prstGeom prst="rect">
            <a:avLst/>
          </a:prstGeom>
          <a:noFill/>
          <a:ln w="635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solidFill>
                <a:schemeClr val="tx1"/>
              </a:solidFill>
            </a:endParaRPr>
          </a:p>
        </p:txBody>
      </p:sp>
      <p:sp>
        <p:nvSpPr>
          <p:cNvPr id="19" name="矩形 18">
            <a:extLst>
              <a:ext uri="{FF2B5EF4-FFF2-40B4-BE49-F238E27FC236}">
                <a16:creationId xmlns:a16="http://schemas.microsoft.com/office/drawing/2014/main" id="{E22D489A-0127-C344-9C73-21BFC428658B}"/>
              </a:ext>
            </a:extLst>
          </p:cNvPr>
          <p:cNvSpPr/>
          <p:nvPr/>
        </p:nvSpPr>
        <p:spPr>
          <a:xfrm>
            <a:off x="719644" y="39551284"/>
            <a:ext cx="30960000" cy="2182110"/>
          </a:xfrm>
          <a:prstGeom prst="rect">
            <a:avLst/>
          </a:prstGeom>
          <a:noFill/>
          <a:ln w="635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solidFill>
                <a:schemeClr val="tx1"/>
              </a:solidFill>
            </a:endParaRPr>
          </a:p>
        </p:txBody>
      </p:sp>
      <p:sp>
        <p:nvSpPr>
          <p:cNvPr id="26" name="矩形 25">
            <a:extLst>
              <a:ext uri="{FF2B5EF4-FFF2-40B4-BE49-F238E27FC236}">
                <a16:creationId xmlns:a16="http://schemas.microsoft.com/office/drawing/2014/main" id="{F27C576C-1A58-154C-AA0F-AD9BEA2E0F64}"/>
              </a:ext>
            </a:extLst>
          </p:cNvPr>
          <p:cNvSpPr/>
          <p:nvPr/>
        </p:nvSpPr>
        <p:spPr>
          <a:xfrm>
            <a:off x="719644" y="36937574"/>
            <a:ext cx="30960000" cy="2182111"/>
          </a:xfrm>
          <a:prstGeom prst="rect">
            <a:avLst/>
          </a:prstGeom>
          <a:noFill/>
          <a:ln w="635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solidFill>
                <a:schemeClr val="tx1"/>
              </a:solidFill>
            </a:endParaRPr>
          </a:p>
        </p:txBody>
      </p:sp>
      <p:sp>
        <p:nvSpPr>
          <p:cNvPr id="27" name="矩形 26">
            <a:extLst>
              <a:ext uri="{FF2B5EF4-FFF2-40B4-BE49-F238E27FC236}">
                <a16:creationId xmlns:a16="http://schemas.microsoft.com/office/drawing/2014/main" id="{9763529C-058A-F740-83B5-B017E610AF6B}"/>
              </a:ext>
            </a:extLst>
          </p:cNvPr>
          <p:cNvSpPr/>
          <p:nvPr/>
        </p:nvSpPr>
        <p:spPr>
          <a:xfrm>
            <a:off x="719644" y="24148505"/>
            <a:ext cx="15120000" cy="12357470"/>
          </a:xfrm>
          <a:prstGeom prst="rect">
            <a:avLst/>
          </a:prstGeom>
          <a:noFill/>
          <a:ln w="635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solidFill>
                <a:schemeClr val="tx1"/>
              </a:solidFill>
            </a:endParaRPr>
          </a:p>
        </p:txBody>
      </p:sp>
      <p:sp>
        <p:nvSpPr>
          <p:cNvPr id="28" name="矩形 27">
            <a:extLst>
              <a:ext uri="{FF2B5EF4-FFF2-40B4-BE49-F238E27FC236}">
                <a16:creationId xmlns:a16="http://schemas.microsoft.com/office/drawing/2014/main" id="{024D8572-CA62-484C-8FCF-880DBFC9DA65}"/>
              </a:ext>
            </a:extLst>
          </p:cNvPr>
          <p:cNvSpPr/>
          <p:nvPr/>
        </p:nvSpPr>
        <p:spPr>
          <a:xfrm>
            <a:off x="16559644" y="28052686"/>
            <a:ext cx="15120000" cy="8453289"/>
          </a:xfrm>
          <a:prstGeom prst="rect">
            <a:avLst/>
          </a:prstGeom>
          <a:noFill/>
          <a:ln w="635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solidFill>
                <a:schemeClr val="tx1"/>
              </a:solidFill>
            </a:endParaRPr>
          </a:p>
        </p:txBody>
      </p:sp>
      <p:sp>
        <p:nvSpPr>
          <p:cNvPr id="29" name="矩形 28">
            <a:extLst>
              <a:ext uri="{FF2B5EF4-FFF2-40B4-BE49-F238E27FC236}">
                <a16:creationId xmlns:a16="http://schemas.microsoft.com/office/drawing/2014/main" id="{C0778832-FBCE-264C-9B91-6A1F39CE3E5A}"/>
              </a:ext>
            </a:extLst>
          </p:cNvPr>
          <p:cNvSpPr/>
          <p:nvPr/>
        </p:nvSpPr>
        <p:spPr>
          <a:xfrm>
            <a:off x="16559644" y="16057964"/>
            <a:ext cx="15120000" cy="11435175"/>
          </a:xfrm>
          <a:prstGeom prst="rect">
            <a:avLst/>
          </a:prstGeom>
          <a:noFill/>
          <a:ln w="635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a:solidFill>
                <a:schemeClr val="tx1"/>
              </a:solidFill>
            </a:endParaRPr>
          </a:p>
        </p:txBody>
      </p:sp>
      <p:sp>
        <p:nvSpPr>
          <p:cNvPr id="31" name="文本框 30">
            <a:extLst>
              <a:ext uri="{FF2B5EF4-FFF2-40B4-BE49-F238E27FC236}">
                <a16:creationId xmlns:a16="http://schemas.microsoft.com/office/drawing/2014/main" id="{A3C17BD2-6A24-B640-A9FE-CF3F501A9D3F}"/>
              </a:ext>
            </a:extLst>
          </p:cNvPr>
          <p:cNvSpPr txBox="1"/>
          <p:nvPr/>
        </p:nvSpPr>
        <p:spPr>
          <a:xfrm>
            <a:off x="311944" y="7059927"/>
            <a:ext cx="31775400" cy="1754326"/>
          </a:xfrm>
          <a:prstGeom prst="rect">
            <a:avLst/>
          </a:prstGeom>
          <a:noFill/>
        </p:spPr>
        <p:txBody>
          <a:bodyPr wrap="square" rtlCol="0">
            <a:spAutoFit/>
          </a:bodyPr>
          <a:lstStyle/>
          <a:p>
            <a:pPr algn="ctr"/>
            <a:r>
              <a:rPr kumimoji="1" lang="en-US" altLang="zh-CN" sz="3600" i="1" baseline="30000" dirty="0">
                <a:latin typeface="Arial" panose="020B0604020202020204" pitchFamily="34" charset="0"/>
                <a:cs typeface="Arial" panose="020B0604020202020204" pitchFamily="34" charset="0"/>
              </a:rPr>
              <a:t>1 </a:t>
            </a:r>
            <a:r>
              <a:rPr kumimoji="1" lang="en-US" altLang="zh-CN" sz="3600" i="1" dirty="0">
                <a:latin typeface="Arial" panose="020B0604020202020204" pitchFamily="34" charset="0"/>
                <a:cs typeface="Arial" panose="020B0604020202020204" pitchFamily="34" charset="0"/>
              </a:rPr>
              <a:t>Affiliation 1, contact details</a:t>
            </a:r>
          </a:p>
          <a:p>
            <a:pPr algn="ctr"/>
            <a:r>
              <a:rPr kumimoji="1" lang="en-US" altLang="zh-CN" sz="3600" i="1" baseline="30000" dirty="0">
                <a:latin typeface="Arial" panose="020B0604020202020204" pitchFamily="34" charset="0"/>
                <a:cs typeface="Arial" panose="020B0604020202020204" pitchFamily="34" charset="0"/>
              </a:rPr>
              <a:t>2 </a:t>
            </a:r>
            <a:r>
              <a:rPr kumimoji="1" lang="en-US" altLang="zh-CN" sz="3600" i="1" dirty="0">
                <a:latin typeface="Arial" panose="020B0604020202020204" pitchFamily="34" charset="0"/>
                <a:cs typeface="Arial" panose="020B0604020202020204" pitchFamily="34" charset="0"/>
              </a:rPr>
              <a:t>Affiliation 2, contact details</a:t>
            </a:r>
          </a:p>
          <a:p>
            <a:pPr algn="ctr"/>
            <a:r>
              <a:rPr kumimoji="1" lang="en-US" altLang="zh-CN" sz="3600" i="1" baseline="30000" dirty="0">
                <a:latin typeface="Arial" panose="020B0604020202020204" pitchFamily="34" charset="0"/>
                <a:cs typeface="Arial" panose="020B0604020202020204" pitchFamily="34" charset="0"/>
              </a:rPr>
              <a:t>3 </a:t>
            </a:r>
            <a:r>
              <a:rPr kumimoji="1" lang="en-US" altLang="zh-CN" sz="3600" i="1" dirty="0">
                <a:latin typeface="Arial" panose="020B0604020202020204" pitchFamily="34" charset="0"/>
                <a:cs typeface="Arial" panose="020B0604020202020204" pitchFamily="34" charset="0"/>
              </a:rPr>
              <a:t>Affiliation 3, contact details</a:t>
            </a:r>
          </a:p>
        </p:txBody>
      </p:sp>
      <p:sp>
        <p:nvSpPr>
          <p:cNvPr id="24" name="矩形 23">
            <a:extLst>
              <a:ext uri="{FF2B5EF4-FFF2-40B4-BE49-F238E27FC236}">
                <a16:creationId xmlns:a16="http://schemas.microsoft.com/office/drawing/2014/main" id="{7BE16AA4-4465-6E46-A672-6945D68F28D9}"/>
              </a:ext>
            </a:extLst>
          </p:cNvPr>
          <p:cNvSpPr/>
          <p:nvPr/>
        </p:nvSpPr>
        <p:spPr>
          <a:xfrm>
            <a:off x="719644" y="9400543"/>
            <a:ext cx="30960000" cy="5284455"/>
          </a:xfrm>
          <a:prstGeom prst="rect">
            <a:avLst/>
          </a:prstGeom>
          <a:noFill/>
          <a:ln w="635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zh-CN" altLang="en-US" dirty="0">
              <a:solidFill>
                <a:schemeClr val="tx1"/>
              </a:solidFill>
            </a:endParaRPr>
          </a:p>
        </p:txBody>
      </p:sp>
      <p:sp>
        <p:nvSpPr>
          <p:cNvPr id="32" name="矩形 31">
            <a:extLst>
              <a:ext uri="{FF2B5EF4-FFF2-40B4-BE49-F238E27FC236}">
                <a16:creationId xmlns:a16="http://schemas.microsoft.com/office/drawing/2014/main" id="{1113D964-2771-4E41-8143-01656B2BEA3A}"/>
              </a:ext>
            </a:extLst>
          </p:cNvPr>
          <p:cNvSpPr/>
          <p:nvPr/>
        </p:nvSpPr>
        <p:spPr>
          <a:xfrm>
            <a:off x="719644" y="9400543"/>
            <a:ext cx="30960000" cy="1020835"/>
          </a:xfrm>
          <a:prstGeom prst="rect">
            <a:avLst/>
          </a:prstGeom>
          <a:solidFill>
            <a:schemeClr val="tx2"/>
          </a:solidFill>
          <a:ln w="635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4800" b="1" dirty="0">
                <a:solidFill>
                  <a:schemeClr val="bg1"/>
                </a:solidFill>
                <a:latin typeface="Arial" panose="020B0604020202020204" pitchFamily="34" charset="0"/>
                <a:cs typeface="Arial" panose="020B0604020202020204" pitchFamily="34" charset="0"/>
              </a:rPr>
              <a:t>INTRODUCTION</a:t>
            </a:r>
          </a:p>
        </p:txBody>
      </p:sp>
      <p:sp>
        <p:nvSpPr>
          <p:cNvPr id="33" name="矩形 32">
            <a:extLst>
              <a:ext uri="{FF2B5EF4-FFF2-40B4-BE49-F238E27FC236}">
                <a16:creationId xmlns:a16="http://schemas.microsoft.com/office/drawing/2014/main" id="{43AFE1DD-7C62-1F4A-A277-C26FE27D87BF}"/>
              </a:ext>
            </a:extLst>
          </p:cNvPr>
          <p:cNvSpPr/>
          <p:nvPr/>
        </p:nvSpPr>
        <p:spPr>
          <a:xfrm>
            <a:off x="719644" y="15122163"/>
            <a:ext cx="15120000" cy="935801"/>
          </a:xfrm>
          <a:prstGeom prst="rect">
            <a:avLst/>
          </a:prstGeom>
          <a:solidFill>
            <a:schemeClr val="tx2"/>
          </a:solidFill>
          <a:ln w="635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4800" b="1" dirty="0">
                <a:solidFill>
                  <a:schemeClr val="bg1"/>
                </a:solidFill>
                <a:latin typeface="Arial" panose="020B0604020202020204" pitchFamily="34" charset="0"/>
                <a:cs typeface="Arial" panose="020B0604020202020204" pitchFamily="34" charset="0"/>
              </a:rPr>
              <a:t>METHOD</a:t>
            </a:r>
          </a:p>
        </p:txBody>
      </p:sp>
      <p:sp>
        <p:nvSpPr>
          <p:cNvPr id="35" name="矩形 34">
            <a:extLst>
              <a:ext uri="{FF2B5EF4-FFF2-40B4-BE49-F238E27FC236}">
                <a16:creationId xmlns:a16="http://schemas.microsoft.com/office/drawing/2014/main" id="{D9B54E77-BFCE-6C46-BCA7-4D8EB54A4BC6}"/>
              </a:ext>
            </a:extLst>
          </p:cNvPr>
          <p:cNvSpPr/>
          <p:nvPr/>
        </p:nvSpPr>
        <p:spPr>
          <a:xfrm>
            <a:off x="16559644" y="15122163"/>
            <a:ext cx="15120000" cy="935801"/>
          </a:xfrm>
          <a:prstGeom prst="rect">
            <a:avLst/>
          </a:prstGeom>
          <a:solidFill>
            <a:schemeClr val="tx2"/>
          </a:solidFill>
          <a:ln w="635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4800" b="1" dirty="0">
                <a:solidFill>
                  <a:schemeClr val="bg1"/>
                </a:solidFill>
                <a:latin typeface="Arial" panose="020B0604020202020204" pitchFamily="34" charset="0"/>
                <a:cs typeface="Arial" panose="020B0604020202020204" pitchFamily="34" charset="0"/>
              </a:rPr>
              <a:t>DISCUSSION</a:t>
            </a:r>
            <a:endParaRPr kumimoji="1" lang="zh-CN" altLang="en-US" sz="4800" dirty="0">
              <a:solidFill>
                <a:schemeClr val="bg1"/>
              </a:solidFill>
            </a:endParaRPr>
          </a:p>
        </p:txBody>
      </p:sp>
      <p:sp>
        <p:nvSpPr>
          <p:cNvPr id="36" name="矩形 35">
            <a:extLst>
              <a:ext uri="{FF2B5EF4-FFF2-40B4-BE49-F238E27FC236}">
                <a16:creationId xmlns:a16="http://schemas.microsoft.com/office/drawing/2014/main" id="{4B7C37C1-0944-DA44-86B7-F83D606A9C2E}"/>
              </a:ext>
            </a:extLst>
          </p:cNvPr>
          <p:cNvSpPr/>
          <p:nvPr/>
        </p:nvSpPr>
        <p:spPr>
          <a:xfrm>
            <a:off x="719644" y="24148505"/>
            <a:ext cx="15120000" cy="935801"/>
          </a:xfrm>
          <a:prstGeom prst="rect">
            <a:avLst/>
          </a:prstGeom>
          <a:solidFill>
            <a:schemeClr val="tx2"/>
          </a:solidFill>
          <a:ln w="635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4800" b="1" dirty="0">
                <a:solidFill>
                  <a:schemeClr val="bg1"/>
                </a:solidFill>
                <a:latin typeface="Arial" panose="020B0604020202020204" pitchFamily="34" charset="0"/>
                <a:cs typeface="Arial" panose="020B0604020202020204" pitchFamily="34" charset="0"/>
              </a:rPr>
              <a:t>RESULTS</a:t>
            </a:r>
            <a:endParaRPr kumimoji="1" lang="zh-CN" altLang="en-US" sz="4800" dirty="0">
              <a:solidFill>
                <a:schemeClr val="bg1"/>
              </a:solidFill>
            </a:endParaRPr>
          </a:p>
        </p:txBody>
      </p:sp>
      <p:sp>
        <p:nvSpPr>
          <p:cNvPr id="37" name="矩形 36">
            <a:extLst>
              <a:ext uri="{FF2B5EF4-FFF2-40B4-BE49-F238E27FC236}">
                <a16:creationId xmlns:a16="http://schemas.microsoft.com/office/drawing/2014/main" id="{F01D8E9E-1DEA-E84D-A93A-9C749D993859}"/>
              </a:ext>
            </a:extLst>
          </p:cNvPr>
          <p:cNvSpPr/>
          <p:nvPr/>
        </p:nvSpPr>
        <p:spPr>
          <a:xfrm>
            <a:off x="16559644" y="28052686"/>
            <a:ext cx="15120000" cy="935801"/>
          </a:xfrm>
          <a:prstGeom prst="rect">
            <a:avLst/>
          </a:prstGeom>
          <a:solidFill>
            <a:schemeClr val="tx2"/>
          </a:solidFill>
          <a:ln w="63500">
            <a:solidFill>
              <a:schemeClr val="tx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zh-CN" sz="4800" b="1" dirty="0">
                <a:solidFill>
                  <a:schemeClr val="bg1"/>
                </a:solidFill>
                <a:latin typeface="Arial" panose="020B0604020202020204" pitchFamily="34" charset="0"/>
                <a:cs typeface="Arial" panose="020B0604020202020204" pitchFamily="34" charset="0"/>
              </a:rPr>
              <a:t>CONCLUSION</a:t>
            </a:r>
          </a:p>
        </p:txBody>
      </p:sp>
      <p:sp>
        <p:nvSpPr>
          <p:cNvPr id="3" name="文本框 2">
            <a:extLst>
              <a:ext uri="{FF2B5EF4-FFF2-40B4-BE49-F238E27FC236}">
                <a16:creationId xmlns:a16="http://schemas.microsoft.com/office/drawing/2014/main" id="{EE8D3A5F-62DB-7D43-AD19-9AD4E0537888}"/>
              </a:ext>
            </a:extLst>
          </p:cNvPr>
          <p:cNvSpPr txBox="1"/>
          <p:nvPr/>
        </p:nvSpPr>
        <p:spPr>
          <a:xfrm>
            <a:off x="899644" y="10583095"/>
            <a:ext cx="30600000" cy="3785652"/>
          </a:xfrm>
          <a:prstGeom prst="rect">
            <a:avLst/>
          </a:prstGeom>
          <a:noFill/>
        </p:spPr>
        <p:txBody>
          <a:bodyPr wrap="square" rtlCol="0">
            <a:spAutoFit/>
          </a:bodyPr>
          <a:lstStyle/>
          <a:p>
            <a:r>
              <a:rPr lang="en-GB" altLang="en-US" sz="2400" dirty="0">
                <a:latin typeface="Arial" panose="020B0604020202020204" pitchFamily="34" charset="0"/>
                <a:cs typeface="Arial" panose="020B0604020202020204" pitchFamily="34" charset="0"/>
              </a:rPr>
              <a:t>Please insert </a:t>
            </a:r>
            <a:r>
              <a:rPr lang="en-US" altLang="zh-CN" sz="2400" dirty="0">
                <a:latin typeface="Arial" panose="020B0604020202020204" pitchFamily="34" charset="0"/>
                <a:cs typeface="Arial" panose="020B0604020202020204" pitchFamily="34" charset="0"/>
              </a:rPr>
              <a:t>the </a:t>
            </a:r>
            <a:r>
              <a:rPr lang="en-GB" altLang="en-US" sz="2400" dirty="0">
                <a:latin typeface="Arial" panose="020B0604020202020204" pitchFamily="34" charset="0"/>
                <a:cs typeface="Arial" panose="020B0604020202020204" pitchFamily="34" charset="0"/>
              </a:rPr>
              <a:t>title as “</a:t>
            </a:r>
            <a:r>
              <a:rPr lang="en-US" altLang="nl-NL" sz="2400" dirty="0">
                <a:latin typeface="Arial" panose="020B0604020202020204" pitchFamily="34" charset="0"/>
                <a:cs typeface="Arial" panose="020B0604020202020204" pitchFamily="34" charset="0"/>
              </a:rPr>
              <a:t>Sample Layout for </a:t>
            </a:r>
            <a:r>
              <a:rPr lang="en-US" altLang="zh-CN" sz="2400" dirty="0">
                <a:latin typeface="Arial" panose="020B0604020202020204" pitchFamily="34" charset="0"/>
                <a:cs typeface="Arial" panose="020B0604020202020204" pitchFamily="34" charset="0"/>
              </a:rPr>
              <a:t>9</a:t>
            </a:r>
            <a:r>
              <a:rPr lang="en-US" altLang="nl-NL" sz="2400" dirty="0">
                <a:latin typeface="Arial" panose="020B0604020202020204" pitchFamily="34" charset="0"/>
                <a:cs typeface="Arial" panose="020B0604020202020204" pitchFamily="34" charset="0"/>
              </a:rPr>
              <a:t>0×120 cm poster: Keep it simple, no more than 300 words”.</a:t>
            </a:r>
            <a:endParaRPr lang="en-GB" altLang="nl-NL" sz="2400" dirty="0">
              <a:latin typeface="Arial" panose="020B0604020202020204" pitchFamily="34" charset="0"/>
              <a:cs typeface="Arial" panose="020B0604020202020204" pitchFamily="34" charset="0"/>
            </a:endParaRPr>
          </a:p>
          <a:p>
            <a:endParaRPr lang="en-GB" altLang="en-US" sz="2400" dirty="0">
              <a:latin typeface="Arial" panose="020B0604020202020204" pitchFamily="34" charset="0"/>
              <a:cs typeface="Arial" panose="020B0604020202020204" pitchFamily="34" charset="0"/>
            </a:endParaRPr>
          </a:p>
          <a:p>
            <a:r>
              <a:rPr lang="en-GB" altLang="en-US" sz="2400" dirty="0">
                <a:latin typeface="Arial" panose="020B0604020202020204" pitchFamily="34" charset="0"/>
                <a:cs typeface="Arial" panose="020B0604020202020204" pitchFamily="34" charset="0"/>
              </a:rPr>
              <a:t>This example </a:t>
            </a:r>
            <a:r>
              <a:rPr lang="en-US" altLang="zh-CN" sz="2400" dirty="0">
                <a:latin typeface="Arial" panose="020B0604020202020204" pitchFamily="34" charset="0"/>
                <a:cs typeface="Arial" panose="020B0604020202020204" pitchFamily="34" charset="0"/>
              </a:rPr>
              <a:t>demonstrates</a:t>
            </a:r>
            <a:r>
              <a:rPr lang="en-GB" altLang="en-US" sz="2400" dirty="0">
                <a:latin typeface="Arial" panose="020B0604020202020204" pitchFamily="34" charset="0"/>
                <a:cs typeface="Arial" panose="020B0604020202020204" pitchFamily="34" charset="0"/>
              </a:rPr>
              <a:t> the layout of an example poster for presentation at IWARR2023. </a:t>
            </a:r>
            <a:r>
              <a:rPr lang="en-AU" altLang="en-US" sz="2400" dirty="0">
                <a:latin typeface="Arial" panose="020B0604020202020204" pitchFamily="34" charset="0"/>
                <a:cs typeface="Arial" panose="020B0604020202020204" pitchFamily="34" charset="0"/>
              </a:rPr>
              <a:t>The purpose of a poster paper presentation is to promote informal discussion. It is a graphic display of a written manuscript. The poster presentation </a:t>
            </a:r>
            <a:r>
              <a:rPr lang="en-US" altLang="zh-CN" sz="2400" dirty="0" err="1">
                <a:latin typeface="Arial" panose="020B0604020202020204" pitchFamily="34" charset="0"/>
                <a:cs typeface="Arial" panose="020B0604020202020204" pitchFamily="34" charset="0"/>
              </a:rPr>
              <a:t>summarises</a:t>
            </a:r>
            <a:r>
              <a:rPr lang="en-AU"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the </a:t>
            </a:r>
            <a:r>
              <a:rPr lang="en-AU" altLang="en-US" sz="2400" dirty="0">
                <a:latin typeface="Arial" panose="020B0604020202020204" pitchFamily="34" charset="0"/>
                <a:cs typeface="Arial" panose="020B0604020202020204" pitchFamily="34" charset="0"/>
              </a:rPr>
              <a:t>research and usually contains an overview of research objectives, experimental methods, materials, results, and a discussion. Often</a:t>
            </a:r>
            <a:r>
              <a:rPr lang="en-US" altLang="zh-CN" sz="2400" dirty="0">
                <a:latin typeface="Arial" panose="020B0604020202020204" pitchFamily="34" charset="0"/>
                <a:cs typeface="Arial" panose="020B0604020202020204" pitchFamily="34" charset="0"/>
              </a:rPr>
              <a:t>, a clear message in fewer words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is more effective in poster presentations</a:t>
            </a:r>
            <a:r>
              <a:rPr lang="en-AU" altLang="en-US" sz="2400" dirty="0">
                <a:latin typeface="Arial" panose="020B0604020202020204" pitchFamily="34" charset="0"/>
                <a:cs typeface="Arial" panose="020B0604020202020204" pitchFamily="34" charset="0"/>
              </a:rPr>
              <a:t>. </a:t>
            </a:r>
          </a:p>
          <a:p>
            <a:endParaRPr lang="en-AU" altLang="en-US" sz="2400" dirty="0">
              <a:latin typeface="Arial" panose="020B0604020202020204" pitchFamily="34" charset="0"/>
              <a:cs typeface="Arial" panose="020B0604020202020204" pitchFamily="34" charset="0"/>
            </a:endParaRPr>
          </a:p>
          <a:p>
            <a:r>
              <a:rPr lang="en-AU" altLang="en-US" sz="2400" dirty="0">
                <a:latin typeface="Arial" panose="020B0604020202020204" pitchFamily="34" charset="0"/>
                <a:cs typeface="Arial" panose="020B0604020202020204" pitchFamily="34" charset="0"/>
              </a:rPr>
              <a:t>The colour palette should be as presented (IWARR2023 dark blue – RGB:24/46/61, IWARR2023 blue – RGB: 0/165/165), font should all be ARIAL (Title = 66 points – white, Author names = 40 points – dark blue, Affiliation = 36 points – dark blue, Chapter title = 48 points – white, Text = 24 points – dark blue aligned to the left, Captions and text remarks about figures = 20 points – dark blue aligned to the left). </a:t>
            </a:r>
          </a:p>
          <a:p>
            <a:endParaRPr lang="en-AU" altLang="en-US" sz="2400" dirty="0">
              <a:latin typeface="Arial" panose="020B0604020202020204" pitchFamily="34" charset="0"/>
              <a:cs typeface="Arial" panose="020B0604020202020204" pitchFamily="34" charset="0"/>
            </a:endParaRPr>
          </a:p>
          <a:p>
            <a:r>
              <a:rPr lang="en-AU" altLang="en-US" sz="2400" dirty="0">
                <a:latin typeface="Arial" panose="020B0604020202020204" pitchFamily="34" charset="0"/>
                <a:cs typeface="Arial" panose="020B0604020202020204" pitchFamily="34" charset="0"/>
              </a:rPr>
              <a:t>Use graphs whenever possible but do not overkill information per graph. Avoid very large tables, present them only with horizontal lines. </a:t>
            </a:r>
            <a:endParaRPr lang="en-GB" altLang="en-US" sz="2400" dirty="0">
              <a:latin typeface="Arial" panose="020B0604020202020204" pitchFamily="34" charset="0"/>
              <a:cs typeface="Arial" panose="020B0604020202020204" pitchFamily="34" charset="0"/>
            </a:endParaRPr>
          </a:p>
        </p:txBody>
      </p:sp>
      <p:sp>
        <p:nvSpPr>
          <p:cNvPr id="38" name="文本框 37">
            <a:extLst>
              <a:ext uri="{FF2B5EF4-FFF2-40B4-BE49-F238E27FC236}">
                <a16:creationId xmlns:a16="http://schemas.microsoft.com/office/drawing/2014/main" id="{6092769E-3B41-C94D-B3C4-F7E9169345DA}"/>
              </a:ext>
            </a:extLst>
          </p:cNvPr>
          <p:cNvSpPr txBox="1"/>
          <p:nvPr/>
        </p:nvSpPr>
        <p:spPr>
          <a:xfrm>
            <a:off x="882505" y="16264958"/>
            <a:ext cx="14760000" cy="7109639"/>
          </a:xfrm>
          <a:prstGeom prst="rect">
            <a:avLst/>
          </a:prstGeom>
          <a:noFill/>
        </p:spPr>
        <p:txBody>
          <a:bodyPr wrap="square">
            <a:spAutoFit/>
          </a:bodyPr>
          <a:lstStyle/>
          <a:p>
            <a:pPr>
              <a:defRPr/>
            </a:pPr>
            <a:r>
              <a:rPr lang="en-US" altLang="zh-CN" sz="2400" dirty="0">
                <a:latin typeface="Arial" panose="020B0604020202020204" pitchFamily="34" charset="0"/>
                <a:cs typeface="Arial" panose="020B0604020202020204" pitchFamily="34" charset="0"/>
              </a:rPr>
              <a:t>The key message is</a:t>
            </a:r>
            <a:r>
              <a:rPr lang="zh-CN" altLang="en-US" sz="2400" dirty="0">
                <a:latin typeface="Arial" panose="020B0604020202020204" pitchFamily="34" charset="0"/>
                <a:cs typeface="Arial" panose="020B0604020202020204" pitchFamily="34" charset="0"/>
              </a:rPr>
              <a:t> </a:t>
            </a:r>
            <a:r>
              <a:rPr lang="en-US" altLang="zh-CN" sz="2400" dirty="0">
                <a:latin typeface="Arial" panose="020B0604020202020204" pitchFamily="34" charset="0"/>
                <a:cs typeface="Arial" panose="020B0604020202020204" pitchFamily="34" charset="0"/>
              </a:rPr>
              <a:t>that an interested individual</a:t>
            </a:r>
            <a:r>
              <a:rPr lang="en-GB" altLang="en-US" sz="2400" dirty="0">
                <a:latin typeface="Arial" panose="020B0604020202020204" pitchFamily="34" charset="0"/>
                <a:cs typeface="Arial" panose="020B0604020202020204" pitchFamily="34" charset="0"/>
              </a:rPr>
              <a:t> not necessarily familiar with your field of expertise should be able to follow your poster. The purpose of poster paper presentations is to promote informal discussion. </a:t>
            </a:r>
            <a:r>
              <a:rPr lang="en-US" altLang="en-US" sz="2400" dirty="0">
                <a:latin typeface="Arial" panose="020B0604020202020204" pitchFamily="34" charset="0"/>
                <a:cs typeface="Arial" panose="020B0604020202020204" pitchFamily="34" charset="0"/>
              </a:rPr>
              <a:t>To achieve your goal</a:t>
            </a:r>
            <a:r>
              <a:rPr lang="en-US" altLang="zh-CN" sz="2400" dirty="0">
                <a:latin typeface="Arial" panose="020B0604020202020204" pitchFamily="34" charset="0"/>
                <a:cs typeface="Arial" panose="020B0604020202020204" pitchFamily="34" charset="0"/>
              </a:rPr>
              <a:t>,</a:t>
            </a:r>
            <a:r>
              <a:rPr lang="en-US" altLang="en-US" sz="2400" dirty="0">
                <a:latin typeface="Arial" panose="020B0604020202020204" pitchFamily="34" charset="0"/>
                <a:cs typeface="Arial" panose="020B0604020202020204" pitchFamily="34" charset="0"/>
              </a:rPr>
              <a:t> you’ll need to </a:t>
            </a:r>
            <a:r>
              <a:rPr lang="en-US" altLang="zh-CN" sz="2400" dirty="0">
                <a:latin typeface="Arial" panose="020B0604020202020204" pitchFamily="34" charset="0"/>
                <a:cs typeface="Arial" panose="020B0604020202020204" pitchFamily="34" charset="0"/>
              </a:rPr>
              <a:t>do </a:t>
            </a:r>
            <a:r>
              <a:rPr lang="en-US" altLang="en-US" sz="2400" dirty="0">
                <a:latin typeface="Arial" panose="020B0604020202020204" pitchFamily="34" charset="0"/>
                <a:cs typeface="Arial" panose="020B0604020202020204" pitchFamily="34" charset="0"/>
              </a:rPr>
              <a:t>two things:</a:t>
            </a:r>
          </a:p>
          <a:p>
            <a:pPr>
              <a:defRPr/>
            </a:pPr>
            <a:endParaRPr lang="en-US" altLang="en-US" sz="2400" dirty="0">
              <a:latin typeface="Arial" panose="020B0604020202020204" pitchFamily="34" charset="0"/>
              <a:cs typeface="Arial" panose="020B0604020202020204" pitchFamily="34" charset="0"/>
            </a:endParaRPr>
          </a:p>
          <a:p>
            <a:pPr marL="196850" indent="-196850">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A clear message (imagine a poster as an illustrated abstract);</a:t>
            </a:r>
          </a:p>
          <a:p>
            <a:pPr marL="196850" indent="-196850">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An attractive and clear layout.</a:t>
            </a:r>
          </a:p>
          <a:p>
            <a:pPr>
              <a:defRPr/>
            </a:pPr>
            <a:endParaRPr lang="en-US" altLang="en-US" sz="2400" dirty="0">
              <a:latin typeface="Arial" panose="020B0604020202020204" pitchFamily="34" charset="0"/>
              <a:cs typeface="Arial" panose="020B0604020202020204" pitchFamily="34" charset="0"/>
            </a:endParaRPr>
          </a:p>
          <a:p>
            <a:pPr>
              <a:defRPr/>
            </a:pPr>
            <a:r>
              <a:rPr lang="en-US" altLang="zh-CN" sz="2400" dirty="0">
                <a:latin typeface="Arial" panose="020B0604020202020204" pitchFamily="34" charset="0"/>
                <a:cs typeface="Arial" panose="020B0604020202020204" pitchFamily="34" charset="0"/>
              </a:rPr>
              <a:t>You should use this template</a:t>
            </a:r>
            <a:r>
              <a:rPr lang="en-US" altLang="en-US" sz="2400" dirty="0">
                <a:latin typeface="Arial" panose="020B0604020202020204" pitchFamily="34" charset="0"/>
                <a:cs typeface="Arial" panose="020B0604020202020204" pitchFamily="34" charset="0"/>
              </a:rPr>
              <a:t> to make the best out of your poster. We provide </a:t>
            </a:r>
            <a:r>
              <a:rPr lang="en-US" altLang="zh-CN" sz="2400" dirty="0">
                <a:latin typeface="Arial" panose="020B0604020202020204" pitchFamily="34" charset="0"/>
                <a:cs typeface="Arial" panose="020B0604020202020204" pitchFamily="34" charset="0"/>
              </a:rPr>
              <a:t>an</a:t>
            </a:r>
            <a:r>
              <a:rPr lang="en-US" altLang="en-US" sz="2400" dirty="0">
                <a:latin typeface="Arial" panose="020B0604020202020204" pitchFamily="34" charset="0"/>
                <a:cs typeface="Arial" panose="020B0604020202020204" pitchFamily="34" charset="0"/>
              </a:rPr>
              <a:t> attractive layout and guidance, you provide the content and the best of your work.</a:t>
            </a:r>
          </a:p>
          <a:p>
            <a:pPr>
              <a:defRPr/>
            </a:pPr>
            <a:endParaRPr lang="en-US" altLang="en-US" sz="24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Each paragraph should have more than two sentences and less than five sentences. Each sentence shouldn’t have more than 30 words. Use bullet points whenever it is possible, your audience will read them and discuss them with you. Use figures to structure your message and to show your key findings.</a:t>
            </a:r>
          </a:p>
          <a:p>
            <a:pPr>
              <a:defRPr/>
            </a:pPr>
            <a:endParaRPr lang="en-US" altLang="en-US" sz="24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Focus on the key questions you want to answer. Begin by answering the “Why?” are you working on this followed by, “What am I adding?”, “How? Methods”, “What did I find?” and “What do I recommend?”</a:t>
            </a:r>
          </a:p>
          <a:p>
            <a:pPr>
              <a:defRPr/>
            </a:pPr>
            <a:endParaRPr lang="en-US" altLang="en-US" sz="2400" dirty="0">
              <a:latin typeface="Arial" panose="020B0604020202020204" pitchFamily="34" charset="0"/>
              <a:cs typeface="Arial" panose="020B0604020202020204" pitchFamily="34" charset="0"/>
            </a:endParaRPr>
          </a:p>
          <a:p>
            <a:pPr>
              <a:defRPr/>
            </a:pPr>
            <a:r>
              <a:rPr lang="en-US" altLang="en-US" sz="2400" dirty="0">
                <a:latin typeface="Arial" panose="020B0604020202020204" pitchFamily="34" charset="0"/>
                <a:cs typeface="Arial" panose="020B0604020202020204" pitchFamily="34" charset="0"/>
              </a:rPr>
              <a:t>The clear areas between paragraphs and chapters are valuable. A direct message presented using a clear structure is easier to read and will attract your audience [1].</a:t>
            </a:r>
            <a:endParaRPr lang="en-GB" altLang="en-US" sz="2400" dirty="0">
              <a:latin typeface="Arial" panose="020B0604020202020204" pitchFamily="34" charset="0"/>
              <a:cs typeface="Arial" panose="020B0604020202020204" pitchFamily="34" charset="0"/>
            </a:endParaRPr>
          </a:p>
        </p:txBody>
      </p:sp>
      <p:sp>
        <p:nvSpPr>
          <p:cNvPr id="39" name="文本框 38">
            <a:extLst>
              <a:ext uri="{FF2B5EF4-FFF2-40B4-BE49-F238E27FC236}">
                <a16:creationId xmlns:a16="http://schemas.microsoft.com/office/drawing/2014/main" id="{9C01D66A-3800-2C46-B258-5C3680D0B278}"/>
              </a:ext>
            </a:extLst>
          </p:cNvPr>
          <p:cNvSpPr txBox="1"/>
          <p:nvPr/>
        </p:nvSpPr>
        <p:spPr>
          <a:xfrm>
            <a:off x="882505" y="25352949"/>
            <a:ext cx="14760000" cy="3785652"/>
          </a:xfrm>
          <a:prstGeom prst="rect">
            <a:avLst/>
          </a:prstGeom>
          <a:noFill/>
        </p:spPr>
        <p:txBody>
          <a:bodyPr wrap="square">
            <a:spAutoFit/>
          </a:bodyPr>
          <a:lstStyle/>
          <a:p>
            <a:pPr>
              <a:defRPr/>
            </a:pPr>
            <a:r>
              <a:rPr lang="en-US" altLang="zh-CN" sz="2400" dirty="0">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a:t>
            </a:r>
          </a:p>
          <a:p>
            <a:pPr>
              <a:defRPr/>
            </a:pPr>
            <a:endParaRPr lang="en-US" altLang="zh-CN" sz="2400" dirty="0">
              <a:latin typeface="Arial" panose="020B0604020202020204" pitchFamily="34" charset="0"/>
              <a:cs typeface="Arial" panose="020B0604020202020204" pitchFamily="34" charset="0"/>
            </a:endParaRPr>
          </a:p>
          <a:p>
            <a:pPr>
              <a:defRPr/>
            </a:pPr>
            <a:r>
              <a:rPr lang="en-US" altLang="zh-CN" sz="2400" dirty="0">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p>
          <a:p>
            <a:pPr>
              <a:defRPr/>
            </a:pPr>
            <a:endParaRPr lang="en-US" altLang="zh-CN" sz="2400" dirty="0">
              <a:latin typeface="Arial" panose="020B0604020202020204" pitchFamily="34" charset="0"/>
              <a:cs typeface="Arial" panose="020B0604020202020204" pitchFamily="34" charset="0"/>
            </a:endParaRPr>
          </a:p>
          <a:p>
            <a:pPr>
              <a:defRPr/>
            </a:pPr>
            <a:r>
              <a:rPr lang="en-US" altLang="zh-CN" sz="2400" dirty="0">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Fill with text. Fill with text.</a:t>
            </a:r>
          </a:p>
        </p:txBody>
      </p:sp>
      <p:pic>
        <p:nvPicPr>
          <p:cNvPr id="40" name="Picture 30">
            <a:extLst>
              <a:ext uri="{FF2B5EF4-FFF2-40B4-BE49-F238E27FC236}">
                <a16:creationId xmlns:a16="http://schemas.microsoft.com/office/drawing/2014/main" id="{970B3513-6B88-6E41-9A72-BDFE9D325F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7688" y="30664308"/>
            <a:ext cx="3896787" cy="4713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41" name="TextBox 62">
            <a:extLst>
              <a:ext uri="{FF2B5EF4-FFF2-40B4-BE49-F238E27FC236}">
                <a16:creationId xmlns:a16="http://schemas.microsoft.com/office/drawing/2014/main" id="{B90AC78A-2D16-0A4D-9BE8-BDB25666553F}"/>
              </a:ext>
            </a:extLst>
          </p:cNvPr>
          <p:cNvSpPr txBox="1">
            <a:spLocks noChangeArrowheads="1"/>
          </p:cNvSpPr>
          <p:nvPr/>
        </p:nvSpPr>
        <p:spPr bwMode="auto">
          <a:xfrm>
            <a:off x="2567688" y="35478335"/>
            <a:ext cx="38967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l-NL" sz="2000" dirty="0">
                <a:latin typeface="Arial" panose="020B0604020202020204" pitchFamily="34" charset="0"/>
                <a:cs typeface="Arial" panose="020B0604020202020204" pitchFamily="34" charset="0"/>
              </a:rPr>
              <a:t>Figure 1 How to insert a figure (source: IWA)</a:t>
            </a:r>
            <a:endParaRPr lang="en-GB" altLang="nl-NL" sz="2000" dirty="0">
              <a:latin typeface="Arial" panose="020B0604020202020204" pitchFamily="34" charset="0"/>
              <a:cs typeface="Arial" panose="020B0604020202020204" pitchFamily="34" charset="0"/>
            </a:endParaRPr>
          </a:p>
        </p:txBody>
      </p:sp>
      <p:sp>
        <p:nvSpPr>
          <p:cNvPr id="42" name="TextBox 63">
            <a:extLst>
              <a:ext uri="{FF2B5EF4-FFF2-40B4-BE49-F238E27FC236}">
                <a16:creationId xmlns:a16="http://schemas.microsoft.com/office/drawing/2014/main" id="{9AF63ADE-F7FA-5E4A-BDC9-3CF8ED6BB6CF}"/>
              </a:ext>
            </a:extLst>
          </p:cNvPr>
          <p:cNvSpPr txBox="1">
            <a:spLocks noChangeArrowheads="1"/>
          </p:cNvSpPr>
          <p:nvPr/>
        </p:nvSpPr>
        <p:spPr bwMode="auto">
          <a:xfrm>
            <a:off x="6678806" y="31128155"/>
            <a:ext cx="7720638"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l-NL" dirty="0">
                <a:latin typeface="Arial" panose="020B0604020202020204" pitchFamily="34" charset="0"/>
                <a:cs typeface="Arial" panose="020B0604020202020204" pitchFamily="34" charset="0"/>
              </a:rPr>
              <a:t>The pictures are used to show key points of the research. You should use them but avoid resolution overkill, more than 150 dpi but less than 300 dpi.</a:t>
            </a:r>
          </a:p>
          <a:p>
            <a:endParaRPr lang="en-US" altLang="nl-NL" dirty="0">
              <a:latin typeface="Arial" panose="020B0604020202020204" pitchFamily="34" charset="0"/>
              <a:cs typeface="Arial" panose="020B0604020202020204" pitchFamily="34" charset="0"/>
            </a:endParaRPr>
          </a:p>
          <a:p>
            <a:r>
              <a:rPr lang="en-US" altLang="nl-NL" dirty="0">
                <a:latin typeface="Arial" panose="020B0604020202020204" pitchFamily="34" charset="0"/>
                <a:cs typeface="Arial" panose="020B0604020202020204" pitchFamily="34" charset="0"/>
              </a:rPr>
              <a:t>Save photos as .jpg or .</a:t>
            </a:r>
            <a:r>
              <a:rPr lang="en-US" altLang="nl-NL" dirty="0" err="1">
                <a:latin typeface="Arial" panose="020B0604020202020204" pitchFamily="34" charset="0"/>
                <a:cs typeface="Arial" panose="020B0604020202020204" pitchFamily="34" charset="0"/>
              </a:rPr>
              <a:t>png</a:t>
            </a:r>
            <a:r>
              <a:rPr lang="en-US" altLang="nl-NL" dirty="0">
                <a:latin typeface="Arial" panose="020B0604020202020204" pitchFamily="34" charset="0"/>
                <a:cs typeface="Arial" panose="020B0604020202020204" pitchFamily="34" charset="0"/>
              </a:rPr>
              <a:t> (graphs as </a:t>
            </a:r>
            <a:r>
              <a:rPr lang="en-US" altLang="nl-NL" dirty="0" err="1">
                <a:latin typeface="Arial" panose="020B0604020202020204" pitchFamily="34" charset="0"/>
                <a:cs typeface="Arial" panose="020B0604020202020204" pitchFamily="34" charset="0"/>
              </a:rPr>
              <a:t>png</a:t>
            </a:r>
            <a:r>
              <a:rPr lang="en-US" altLang="nl-NL" dirty="0">
                <a:latin typeface="Arial" panose="020B0604020202020204" pitchFamily="34" charset="0"/>
                <a:cs typeface="Arial" panose="020B0604020202020204" pitchFamily="34" charset="0"/>
              </a:rPr>
              <a:t>) and </a:t>
            </a:r>
            <a:r>
              <a:rPr lang="en-US" altLang="zh-CN" dirty="0">
                <a:latin typeface="Arial" panose="020B0604020202020204" pitchFamily="34" charset="0"/>
                <a:cs typeface="Arial" panose="020B0604020202020204" pitchFamily="34" charset="0"/>
              </a:rPr>
              <a:t>consider</a:t>
            </a:r>
            <a:r>
              <a:rPr lang="en-US" altLang="nl-NL" dirty="0">
                <a:latin typeface="Arial" panose="020B0604020202020204" pitchFamily="34" charset="0"/>
                <a:cs typeface="Arial" panose="020B0604020202020204" pitchFamily="34" charset="0"/>
              </a:rPr>
              <a:t> that web images are usually poor resolution. </a:t>
            </a:r>
          </a:p>
          <a:p>
            <a:endParaRPr lang="en-US" altLang="nl-NL" dirty="0">
              <a:latin typeface="Arial" panose="020B0604020202020204" pitchFamily="34" charset="0"/>
              <a:cs typeface="Arial" panose="020B0604020202020204" pitchFamily="34" charset="0"/>
            </a:endParaRPr>
          </a:p>
          <a:p>
            <a:r>
              <a:rPr lang="en-US" altLang="nl-NL" dirty="0">
                <a:latin typeface="Arial" panose="020B0604020202020204" pitchFamily="34" charset="0"/>
                <a:cs typeface="Arial" panose="020B0604020202020204" pitchFamily="34" charset="0"/>
              </a:rPr>
              <a:t>If the picture is not yours, acknowledge the intellectual property of it.</a:t>
            </a:r>
            <a:endParaRPr lang="en-GB" altLang="nl-NL" dirty="0">
              <a:latin typeface="Arial" panose="020B0604020202020204" pitchFamily="34" charset="0"/>
              <a:cs typeface="Arial" panose="020B0604020202020204" pitchFamily="34" charset="0"/>
            </a:endParaRPr>
          </a:p>
        </p:txBody>
      </p:sp>
      <p:pic>
        <p:nvPicPr>
          <p:cNvPr id="43" name="Picture 31">
            <a:extLst>
              <a:ext uri="{FF2B5EF4-FFF2-40B4-BE49-F238E27FC236}">
                <a16:creationId xmlns:a16="http://schemas.microsoft.com/office/drawing/2014/main" id="{0B198684-6C63-1148-B3EA-6380CDEE58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9679" y="29336405"/>
            <a:ext cx="5631711" cy="996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7" name="Table 6">
            <a:extLst>
              <a:ext uri="{FF2B5EF4-FFF2-40B4-BE49-F238E27FC236}">
                <a16:creationId xmlns:a16="http://schemas.microsoft.com/office/drawing/2014/main" id="{19F2075B-F8A0-D746-B4C5-F10F64E18AD6}"/>
              </a:ext>
            </a:extLst>
          </p:cNvPr>
          <p:cNvGraphicFramePr>
            <a:graphicFrameLocks noGrp="1"/>
          </p:cNvGraphicFramePr>
          <p:nvPr>
            <p:extLst>
              <p:ext uri="{D42A27DB-BD31-4B8C-83A1-F6EECF244321}">
                <p14:modId xmlns:p14="http://schemas.microsoft.com/office/powerpoint/2010/main" val="3580863990"/>
              </p:ext>
            </p:extLst>
          </p:nvPr>
        </p:nvGraphicFramePr>
        <p:xfrm>
          <a:off x="16796378" y="16851065"/>
          <a:ext cx="5842001" cy="2808287"/>
        </p:xfrm>
        <a:graphic>
          <a:graphicData uri="http://schemas.openxmlformats.org/drawingml/2006/table">
            <a:tbl>
              <a:tblPr/>
              <a:tblGrid>
                <a:gridCol w="2395984">
                  <a:extLst>
                    <a:ext uri="{9D8B030D-6E8A-4147-A177-3AD203B41FA5}">
                      <a16:colId xmlns:a16="http://schemas.microsoft.com/office/drawing/2014/main" val="20000"/>
                    </a:ext>
                  </a:extLst>
                </a:gridCol>
                <a:gridCol w="1155036">
                  <a:extLst>
                    <a:ext uri="{9D8B030D-6E8A-4147-A177-3AD203B41FA5}">
                      <a16:colId xmlns:a16="http://schemas.microsoft.com/office/drawing/2014/main" val="20001"/>
                    </a:ext>
                  </a:extLst>
                </a:gridCol>
                <a:gridCol w="1164582">
                  <a:extLst>
                    <a:ext uri="{9D8B030D-6E8A-4147-A177-3AD203B41FA5}">
                      <a16:colId xmlns:a16="http://schemas.microsoft.com/office/drawing/2014/main" val="20002"/>
                    </a:ext>
                  </a:extLst>
                </a:gridCol>
                <a:gridCol w="1126399">
                  <a:extLst>
                    <a:ext uri="{9D8B030D-6E8A-4147-A177-3AD203B41FA5}">
                      <a16:colId xmlns:a16="http://schemas.microsoft.com/office/drawing/2014/main" val="20003"/>
                    </a:ext>
                  </a:extLst>
                </a:gridCol>
              </a:tblGrid>
              <a:tr h="712882">
                <a:tc gridSpan="4">
                  <a:txBody>
                    <a:bodyPr/>
                    <a:lstStyle/>
                    <a:p>
                      <a:pPr algn="ctr" fontAlgn="b"/>
                      <a:r>
                        <a:rPr lang="en-GB" sz="2400" b="0" i="0" u="none" strike="noStrike" dirty="0">
                          <a:solidFill>
                            <a:schemeClr val="tx1"/>
                          </a:solidFill>
                          <a:effectLst/>
                          <a:latin typeface="Arial"/>
                        </a:rPr>
                        <a:t>Title</a:t>
                      </a:r>
                    </a:p>
                  </a:txBody>
                  <a:tcPr marL="9525" marR="9525" marT="9521" marB="0" anchor="b">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521641">
                <a:tc>
                  <a:txBody>
                    <a:bodyPr/>
                    <a:lstStyle/>
                    <a:p>
                      <a:pPr algn="l" fontAlgn="b"/>
                      <a:r>
                        <a:rPr lang="en-GB" sz="2400" b="0" i="0" u="none" strike="noStrike">
                          <a:solidFill>
                            <a:schemeClr val="tx1"/>
                          </a:solidFill>
                          <a:effectLst/>
                          <a:latin typeface="Arial"/>
                        </a:rPr>
                        <a:t>Value 1</a:t>
                      </a:r>
                    </a:p>
                  </a:txBody>
                  <a:tcPr marL="9525" marR="9525" marT="9521" marB="0" anchor="b">
                    <a:lnL>
                      <a:noFill/>
                    </a:lnL>
                    <a:lnR>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fontAlgn="b"/>
                      <a:r>
                        <a:rPr lang="en-GB" sz="2400" b="0" i="0" u="none" strike="noStrike">
                          <a:solidFill>
                            <a:schemeClr val="tx1"/>
                          </a:solidFill>
                          <a:effectLst/>
                          <a:latin typeface="Arial"/>
                        </a:rPr>
                        <a:t>1</a:t>
                      </a:r>
                    </a:p>
                  </a:txBody>
                  <a:tcPr marL="9525" marR="9525" marT="9521" marB="0" anchor="b">
                    <a:lnL>
                      <a:noFill/>
                    </a:lnL>
                    <a:lnR>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fontAlgn="b"/>
                      <a:r>
                        <a:rPr lang="en-GB" sz="2400" b="0" i="0" u="none" strike="noStrike" dirty="0">
                          <a:solidFill>
                            <a:schemeClr val="tx1"/>
                          </a:solidFill>
                          <a:effectLst/>
                          <a:latin typeface="Arial"/>
                        </a:rPr>
                        <a:t>2</a:t>
                      </a:r>
                    </a:p>
                  </a:txBody>
                  <a:tcPr marL="9525" marR="9525" marT="9521" marB="0" anchor="b">
                    <a:lnL>
                      <a:noFill/>
                    </a:lnL>
                    <a:lnR>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fontAlgn="b"/>
                      <a:r>
                        <a:rPr lang="en-GB" sz="2400" b="0" i="0" u="none" strike="noStrike">
                          <a:solidFill>
                            <a:schemeClr val="tx1"/>
                          </a:solidFill>
                          <a:effectLst/>
                          <a:latin typeface="Arial"/>
                        </a:rPr>
                        <a:t>3</a:t>
                      </a:r>
                    </a:p>
                  </a:txBody>
                  <a:tcPr marL="9525" marR="9525" marT="9521" marB="0" anchor="b">
                    <a:lnL>
                      <a:noFill/>
                    </a:lnL>
                    <a:lnR>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21641">
                <a:tc>
                  <a:txBody>
                    <a:bodyPr/>
                    <a:lstStyle/>
                    <a:p>
                      <a:pPr algn="l" fontAlgn="b"/>
                      <a:r>
                        <a:rPr lang="en-GB" sz="2400" b="0" i="0" u="none" strike="noStrike" dirty="0">
                          <a:solidFill>
                            <a:schemeClr val="tx1"/>
                          </a:solidFill>
                          <a:effectLst/>
                          <a:latin typeface="Arial"/>
                        </a:rPr>
                        <a:t>Value 2</a:t>
                      </a:r>
                    </a:p>
                  </a:txBody>
                  <a:tcPr marL="9525" marR="9525" marT="9521" marB="0"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fontAlgn="b"/>
                      <a:r>
                        <a:rPr lang="en-GB" sz="2400" b="0" i="0" u="none" strike="noStrike" dirty="0">
                          <a:solidFill>
                            <a:schemeClr val="tx1"/>
                          </a:solidFill>
                          <a:effectLst/>
                          <a:latin typeface="Arial"/>
                        </a:rPr>
                        <a:t>4</a:t>
                      </a:r>
                    </a:p>
                  </a:txBody>
                  <a:tcPr marL="9525" marR="9525" marT="9521" marB="0"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fontAlgn="b"/>
                      <a:r>
                        <a:rPr lang="en-GB" sz="2400" b="0" i="0" u="none" strike="noStrike" dirty="0">
                          <a:solidFill>
                            <a:schemeClr val="tx1"/>
                          </a:solidFill>
                          <a:effectLst/>
                          <a:latin typeface="Arial"/>
                        </a:rPr>
                        <a:t>5</a:t>
                      </a:r>
                    </a:p>
                  </a:txBody>
                  <a:tcPr marL="9525" marR="9525" marT="9521" marB="0"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fontAlgn="b"/>
                      <a:r>
                        <a:rPr lang="en-GB" sz="2400" b="0" i="0" u="none" strike="noStrike" dirty="0">
                          <a:solidFill>
                            <a:schemeClr val="tx1"/>
                          </a:solidFill>
                          <a:effectLst/>
                          <a:latin typeface="Arial"/>
                        </a:rPr>
                        <a:t>6</a:t>
                      </a:r>
                    </a:p>
                  </a:txBody>
                  <a:tcPr marL="9525" marR="9525" marT="9521" marB="0"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21641">
                <a:tc>
                  <a:txBody>
                    <a:bodyPr/>
                    <a:lstStyle/>
                    <a:p>
                      <a:pPr algn="l" fontAlgn="b"/>
                      <a:r>
                        <a:rPr lang="en-GB" sz="2400" b="0" i="0" u="none" strike="noStrike" dirty="0">
                          <a:solidFill>
                            <a:schemeClr val="tx1"/>
                          </a:solidFill>
                          <a:effectLst/>
                          <a:latin typeface="Arial"/>
                        </a:rPr>
                        <a:t>Value 3</a:t>
                      </a:r>
                    </a:p>
                  </a:txBody>
                  <a:tcPr marL="9525" marR="9525" marT="9521" marB="0"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fontAlgn="b"/>
                      <a:r>
                        <a:rPr lang="en-GB" sz="2400" b="0" i="0" u="none" strike="noStrike" dirty="0">
                          <a:solidFill>
                            <a:schemeClr val="tx1"/>
                          </a:solidFill>
                          <a:effectLst/>
                          <a:latin typeface="Arial"/>
                        </a:rPr>
                        <a:t>7</a:t>
                      </a:r>
                    </a:p>
                  </a:txBody>
                  <a:tcPr marL="9525" marR="9525" marT="9521" marB="0"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fontAlgn="b"/>
                      <a:r>
                        <a:rPr lang="en-GB" sz="2400" b="0" i="0" u="none" strike="noStrike" dirty="0">
                          <a:solidFill>
                            <a:schemeClr val="tx1"/>
                          </a:solidFill>
                          <a:effectLst/>
                          <a:latin typeface="Arial"/>
                        </a:rPr>
                        <a:t>8</a:t>
                      </a:r>
                    </a:p>
                  </a:txBody>
                  <a:tcPr marL="9525" marR="9525" marT="9521" marB="0"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r" fontAlgn="b"/>
                      <a:r>
                        <a:rPr lang="en-GB" sz="2400" b="0" i="0" u="none" strike="noStrike" dirty="0">
                          <a:solidFill>
                            <a:schemeClr val="tx1"/>
                          </a:solidFill>
                          <a:effectLst/>
                          <a:latin typeface="Arial"/>
                        </a:rPr>
                        <a:t>9</a:t>
                      </a:r>
                    </a:p>
                  </a:txBody>
                  <a:tcPr marL="9525" marR="9525" marT="9521" marB="0" anchor="b">
                    <a:lnL>
                      <a:noFill/>
                    </a:lnL>
                    <a:lnR>
                      <a:noFill/>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30482">
                <a:tc>
                  <a:txBody>
                    <a:bodyPr/>
                    <a:lstStyle/>
                    <a:p>
                      <a:pPr algn="l" fontAlgn="b"/>
                      <a:r>
                        <a:rPr lang="en-GB" sz="2400" b="0" i="0" u="none" strike="noStrike" dirty="0">
                          <a:solidFill>
                            <a:schemeClr val="tx1"/>
                          </a:solidFill>
                          <a:effectLst/>
                          <a:latin typeface="Arial"/>
                        </a:rPr>
                        <a:t>Value 4</a:t>
                      </a:r>
                    </a:p>
                  </a:txBody>
                  <a:tcPr marL="9525" marR="9525" marT="9521" marB="0" anchor="b">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b"/>
                      <a:r>
                        <a:rPr lang="en-GB" sz="2400" b="0" i="0" u="none" strike="noStrike" dirty="0">
                          <a:solidFill>
                            <a:schemeClr val="tx1"/>
                          </a:solidFill>
                          <a:effectLst/>
                          <a:latin typeface="Arial"/>
                        </a:rPr>
                        <a:t>10</a:t>
                      </a:r>
                    </a:p>
                  </a:txBody>
                  <a:tcPr marL="9525" marR="9525" marT="9521" marB="0" anchor="b">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b"/>
                      <a:r>
                        <a:rPr lang="en-GB" sz="2400" b="0" i="0" u="none" strike="noStrike" dirty="0">
                          <a:solidFill>
                            <a:schemeClr val="tx1"/>
                          </a:solidFill>
                          <a:effectLst/>
                          <a:latin typeface="Arial"/>
                        </a:rPr>
                        <a:t>11</a:t>
                      </a:r>
                    </a:p>
                  </a:txBody>
                  <a:tcPr marL="9525" marR="9525" marT="9521" marB="0" anchor="b">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r" fontAlgn="b"/>
                      <a:r>
                        <a:rPr lang="en-GB" sz="2400" b="0" i="0" u="none" strike="noStrike" dirty="0">
                          <a:solidFill>
                            <a:schemeClr val="tx1"/>
                          </a:solidFill>
                          <a:effectLst/>
                          <a:latin typeface="Arial"/>
                        </a:rPr>
                        <a:t>12</a:t>
                      </a:r>
                    </a:p>
                  </a:txBody>
                  <a:tcPr marL="9525" marR="9525" marT="9521" marB="0" anchor="b">
                    <a:lnL>
                      <a:noFill/>
                    </a:lnL>
                    <a:lnR>
                      <a:noFill/>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48" name="TextBox 8">
            <a:extLst>
              <a:ext uri="{FF2B5EF4-FFF2-40B4-BE49-F238E27FC236}">
                <a16:creationId xmlns:a16="http://schemas.microsoft.com/office/drawing/2014/main" id="{8B13E596-081B-5647-B111-68DD5105F095}"/>
              </a:ext>
            </a:extLst>
          </p:cNvPr>
          <p:cNvSpPr txBox="1">
            <a:spLocks noChangeArrowheads="1"/>
          </p:cNvSpPr>
          <p:nvPr/>
        </p:nvSpPr>
        <p:spPr bwMode="auto">
          <a:xfrm>
            <a:off x="23002205" y="18463074"/>
            <a:ext cx="83483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nl-NL" dirty="0">
                <a:latin typeface="Arial" panose="020B0604020202020204" pitchFamily="34" charset="0"/>
                <a:cs typeface="Arial" panose="020B0604020202020204" pitchFamily="34" charset="0"/>
              </a:rPr>
              <a:t>This table only shows</a:t>
            </a:r>
            <a:r>
              <a:rPr lang="zh-CN" altLang="en-US" dirty="0">
                <a:latin typeface="Arial" panose="020B0604020202020204" pitchFamily="34" charset="0"/>
                <a:cs typeface="Arial" panose="020B0604020202020204" pitchFamily="34" charset="0"/>
              </a:rPr>
              <a:t> </a:t>
            </a:r>
            <a:r>
              <a:rPr lang="en-US" altLang="nl-NL" dirty="0">
                <a:latin typeface="Arial" panose="020B0604020202020204" pitchFamily="34" charset="0"/>
                <a:cs typeface="Arial" panose="020B0604020202020204" pitchFamily="34" charset="0"/>
              </a:rPr>
              <a:t>key figures</a:t>
            </a:r>
            <a:r>
              <a:rPr lang="en-US" altLang="zh-CN" dirty="0">
                <a:latin typeface="Arial" panose="020B0604020202020204" pitchFamily="34" charset="0"/>
                <a:cs typeface="Arial" panose="020B0604020202020204" pitchFamily="34" charset="0"/>
              </a:rPr>
              <a:t>. It</a:t>
            </a:r>
            <a:r>
              <a:rPr lang="en-US" altLang="nl-NL" dirty="0">
                <a:latin typeface="Arial" panose="020B0604020202020204" pitchFamily="34" charset="0"/>
                <a:cs typeface="Arial" panose="020B0604020202020204" pitchFamily="34" charset="0"/>
              </a:rPr>
              <a:t> is light and easily understandable</a:t>
            </a:r>
            <a:r>
              <a:rPr lang="en-US" altLang="zh-CN" dirty="0">
                <a:latin typeface="Arial" panose="020B0604020202020204" pitchFamily="34" charset="0"/>
                <a:cs typeface="Arial" panose="020B0604020202020204" pitchFamily="34" charset="0"/>
              </a:rPr>
              <a:t>,</a:t>
            </a:r>
            <a:r>
              <a:rPr lang="en-US" altLang="nl-NL" dirty="0">
                <a:latin typeface="Arial" panose="020B0604020202020204" pitchFamily="34" charset="0"/>
                <a:cs typeface="Arial" panose="020B0604020202020204" pitchFamily="34" charset="0"/>
              </a:rPr>
              <a:t> and </a:t>
            </a:r>
            <a:r>
              <a:rPr lang="en-US" altLang="zh-CN" dirty="0">
                <a:latin typeface="Arial" panose="020B0604020202020204" pitchFamily="34" charset="0"/>
                <a:cs typeface="Arial" panose="020B0604020202020204" pitchFamily="34" charset="0"/>
              </a:rPr>
              <a:t>self-explanatory</a:t>
            </a:r>
            <a:r>
              <a:rPr lang="en-US" altLang="nl-NL" dirty="0">
                <a:latin typeface="Arial" panose="020B0604020202020204" pitchFamily="34" charset="0"/>
                <a:cs typeface="Arial" panose="020B0604020202020204" pitchFamily="34" charset="0"/>
              </a:rPr>
              <a:t>. The side box only gives some hints </a:t>
            </a:r>
            <a:r>
              <a:rPr lang="en-US" altLang="zh-CN" dirty="0">
                <a:latin typeface="Arial" panose="020B0604020202020204" pitchFamily="34" charset="0"/>
                <a:cs typeface="Arial" panose="020B0604020202020204" pitchFamily="34" charset="0"/>
              </a:rPr>
              <a:t>about</a:t>
            </a:r>
            <a:r>
              <a:rPr lang="en-US" altLang="nl-NL" dirty="0">
                <a:latin typeface="Arial" panose="020B0604020202020204" pitchFamily="34" charset="0"/>
                <a:cs typeface="Arial" panose="020B0604020202020204" pitchFamily="34" charset="0"/>
              </a:rPr>
              <a:t> what is in the table</a:t>
            </a:r>
            <a:endParaRPr lang="en-GB" altLang="nl-NL" dirty="0">
              <a:latin typeface="Arial" panose="020B0604020202020204" pitchFamily="34" charset="0"/>
              <a:cs typeface="Arial" panose="020B0604020202020204" pitchFamily="34" charset="0"/>
            </a:endParaRPr>
          </a:p>
        </p:txBody>
      </p:sp>
      <p:sp>
        <p:nvSpPr>
          <p:cNvPr id="49" name="TextBox 9">
            <a:extLst>
              <a:ext uri="{FF2B5EF4-FFF2-40B4-BE49-F238E27FC236}">
                <a16:creationId xmlns:a16="http://schemas.microsoft.com/office/drawing/2014/main" id="{BDF00200-1F7E-E54E-8D6C-7770125D2914}"/>
              </a:ext>
            </a:extLst>
          </p:cNvPr>
          <p:cNvSpPr txBox="1">
            <a:spLocks noChangeArrowheads="1"/>
          </p:cNvSpPr>
          <p:nvPr/>
        </p:nvSpPr>
        <p:spPr bwMode="auto">
          <a:xfrm>
            <a:off x="16864640" y="16264958"/>
            <a:ext cx="5705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nl-NL" sz="2000" dirty="0">
                <a:latin typeface="Arial" panose="020B0604020202020204" pitchFamily="34" charset="0"/>
                <a:cs typeface="Arial" panose="020B0604020202020204" pitchFamily="34" charset="0"/>
              </a:rPr>
              <a:t>Table 1 How to build a table for a poster</a:t>
            </a:r>
            <a:endParaRPr lang="en-GB" altLang="nl-NL" sz="2000" dirty="0">
              <a:latin typeface="Arial" panose="020B0604020202020204" pitchFamily="34" charset="0"/>
              <a:cs typeface="Arial" panose="020B0604020202020204" pitchFamily="34" charset="0"/>
            </a:endParaRPr>
          </a:p>
        </p:txBody>
      </p:sp>
      <p:sp>
        <p:nvSpPr>
          <p:cNvPr id="50" name="文本框 49">
            <a:extLst>
              <a:ext uri="{FF2B5EF4-FFF2-40B4-BE49-F238E27FC236}">
                <a16:creationId xmlns:a16="http://schemas.microsoft.com/office/drawing/2014/main" id="{BDC6B48E-5815-A448-9963-98B739322396}"/>
              </a:ext>
            </a:extLst>
          </p:cNvPr>
          <p:cNvSpPr txBox="1"/>
          <p:nvPr/>
        </p:nvSpPr>
        <p:spPr>
          <a:xfrm>
            <a:off x="16739644" y="20218807"/>
            <a:ext cx="14760000" cy="2677656"/>
          </a:xfrm>
          <a:prstGeom prst="rect">
            <a:avLst/>
          </a:prstGeom>
          <a:noFill/>
        </p:spPr>
        <p:txBody>
          <a:bodyPr wrap="square">
            <a:spAutoFit/>
          </a:bodyPr>
          <a:lstStyle/>
          <a:p>
            <a:pPr>
              <a:defRPr/>
            </a:pPr>
            <a:r>
              <a:rPr lang="en-US" altLang="zh-CN" sz="2400" dirty="0">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a:t>
            </a:r>
          </a:p>
          <a:p>
            <a:pPr>
              <a:defRPr/>
            </a:pPr>
            <a:endParaRPr lang="en-US" altLang="zh-CN" sz="2400" dirty="0">
              <a:latin typeface="Arial" panose="020B0604020202020204" pitchFamily="34" charset="0"/>
              <a:cs typeface="Arial" panose="020B0604020202020204" pitchFamily="34" charset="0"/>
            </a:endParaRPr>
          </a:p>
          <a:p>
            <a:pPr>
              <a:defRPr/>
            </a:pPr>
            <a:r>
              <a:rPr lang="en-US" altLang="zh-CN" sz="2400" dirty="0">
                <a:latin typeface="Arial" panose="020B0604020202020204" pitchFamily="34" charset="0"/>
                <a:cs typeface="Arial" panose="020B0604020202020204" pitchFamily="34" charset="0"/>
              </a:rPr>
              <a:t>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Fill with text. </a:t>
            </a:r>
          </a:p>
        </p:txBody>
      </p:sp>
      <p:sp>
        <p:nvSpPr>
          <p:cNvPr id="51" name="文本框 50">
            <a:extLst>
              <a:ext uri="{FF2B5EF4-FFF2-40B4-BE49-F238E27FC236}">
                <a16:creationId xmlns:a16="http://schemas.microsoft.com/office/drawing/2014/main" id="{C3772172-06F1-1343-AB26-B56C262BCCFF}"/>
              </a:ext>
            </a:extLst>
          </p:cNvPr>
          <p:cNvSpPr txBox="1"/>
          <p:nvPr/>
        </p:nvSpPr>
        <p:spPr>
          <a:xfrm>
            <a:off x="882504" y="37082039"/>
            <a:ext cx="30600000" cy="461665"/>
          </a:xfrm>
          <a:prstGeom prst="rect">
            <a:avLst/>
          </a:prstGeom>
          <a:noFill/>
        </p:spPr>
        <p:txBody>
          <a:bodyPr wrap="square">
            <a:spAutoFit/>
          </a:bodyPr>
          <a:lstStyle/>
          <a:p>
            <a:pPr algn="just"/>
            <a:r>
              <a:rPr lang="en-US" altLang="en-US" sz="2400" dirty="0">
                <a:latin typeface="Arial" panose="020B0604020202020204" pitchFamily="34" charset="0"/>
                <a:cs typeface="Arial" panose="020B0604020202020204" pitchFamily="34" charset="0"/>
              </a:rPr>
              <a:t>References: List your references here. [1] Doe, J; Doe, J; Poster Template for Authors, IWARR2023 Committee. </a:t>
            </a:r>
            <a:endParaRPr lang="en-GB" altLang="en-US" sz="2400" dirty="0">
              <a:latin typeface="Arial" panose="020B0604020202020204" pitchFamily="34" charset="0"/>
              <a:cs typeface="Arial" panose="020B0604020202020204" pitchFamily="34" charset="0"/>
            </a:endParaRPr>
          </a:p>
        </p:txBody>
      </p:sp>
      <p:sp>
        <p:nvSpPr>
          <p:cNvPr id="53" name="文本框 52">
            <a:extLst>
              <a:ext uri="{FF2B5EF4-FFF2-40B4-BE49-F238E27FC236}">
                <a16:creationId xmlns:a16="http://schemas.microsoft.com/office/drawing/2014/main" id="{F35269DE-D9E3-5747-A2C5-C76148B684EF}"/>
              </a:ext>
            </a:extLst>
          </p:cNvPr>
          <p:cNvSpPr txBox="1"/>
          <p:nvPr/>
        </p:nvSpPr>
        <p:spPr>
          <a:xfrm>
            <a:off x="882504" y="39746335"/>
            <a:ext cx="30600000" cy="461665"/>
          </a:xfrm>
          <a:prstGeom prst="rect">
            <a:avLst/>
          </a:prstGeom>
          <a:noFill/>
        </p:spPr>
        <p:txBody>
          <a:bodyPr wrap="square">
            <a:spAutoFit/>
          </a:bodyPr>
          <a:lstStyle/>
          <a:p>
            <a:pPr algn="just"/>
            <a:r>
              <a:rPr lang="en-US" altLang="en-US" sz="2400" dirty="0">
                <a:latin typeface="Arial" panose="020B0604020202020204" pitchFamily="34" charset="0"/>
                <a:cs typeface="Arial" panose="020B0604020202020204" pitchFamily="34" charset="0"/>
              </a:rPr>
              <a:t>Acknowledgement: Use this box to acknowledge your partners and sponsors. The conference secretariat would like to thank you for your submissions and willingness to apply our template and follow our </a:t>
            </a:r>
            <a:r>
              <a:rPr lang="en-US" altLang="zh-CN" sz="2400" dirty="0">
                <a:latin typeface="Arial" panose="020B0604020202020204" pitchFamily="34" charset="0"/>
                <a:cs typeface="Arial" panose="020B0604020202020204" pitchFamily="34" charset="0"/>
              </a:rPr>
              <a:t>advice</a:t>
            </a:r>
            <a:r>
              <a:rPr lang="en-US" altLang="en-US" sz="2400" dirty="0">
                <a:latin typeface="Arial" panose="020B0604020202020204" pitchFamily="34" charset="0"/>
                <a:cs typeface="Arial" panose="020B0604020202020204" pitchFamily="34" charset="0"/>
              </a:rPr>
              <a:t>.  </a:t>
            </a:r>
            <a:endParaRPr lang="en-GB" altLang="en-US" sz="2400" dirty="0">
              <a:latin typeface="Arial" panose="020B0604020202020204" pitchFamily="34" charset="0"/>
              <a:cs typeface="Arial" panose="020B0604020202020204" pitchFamily="34" charset="0"/>
            </a:endParaRPr>
          </a:p>
        </p:txBody>
      </p:sp>
      <p:sp>
        <p:nvSpPr>
          <p:cNvPr id="54" name="文本框 53">
            <a:extLst>
              <a:ext uri="{FF2B5EF4-FFF2-40B4-BE49-F238E27FC236}">
                <a16:creationId xmlns:a16="http://schemas.microsoft.com/office/drawing/2014/main" id="{6612AA92-6CD9-C747-83D9-6D5DC156AEB4}"/>
              </a:ext>
            </a:extLst>
          </p:cNvPr>
          <p:cNvSpPr txBox="1"/>
          <p:nvPr/>
        </p:nvSpPr>
        <p:spPr>
          <a:xfrm>
            <a:off x="16739644" y="29286374"/>
            <a:ext cx="14760000" cy="1569660"/>
          </a:xfrm>
          <a:prstGeom prst="rect">
            <a:avLst/>
          </a:prstGeom>
          <a:noFill/>
        </p:spPr>
        <p:txBody>
          <a:bodyPr wrap="square">
            <a:spAutoFit/>
          </a:bodyPr>
          <a:lstStyle/>
          <a:p>
            <a:pPr>
              <a:defRPr/>
            </a:pPr>
            <a:r>
              <a:rPr lang="en-US" altLang="zh-CN" sz="2400" dirty="0">
                <a:latin typeface="Arial" panose="020B0604020202020204" pitchFamily="34" charset="0"/>
                <a:cs typeface="Arial" panose="020B0604020202020204" pitchFamily="34" charset="0"/>
              </a:rPr>
              <a:t>Finish with a brief conclusion. </a:t>
            </a:r>
            <a:r>
              <a:rPr lang="en-US" altLang="zh-CN" sz="2400" dirty="0" err="1">
                <a:latin typeface="Arial" panose="020B0604020202020204" pitchFamily="34" charset="0"/>
                <a:cs typeface="Arial" panose="020B0604020202020204" pitchFamily="34" charset="0"/>
              </a:rPr>
              <a:t>Summarise</a:t>
            </a:r>
            <a:r>
              <a:rPr lang="en-US" altLang="zh-CN" sz="2400" dirty="0">
                <a:latin typeface="Arial" panose="020B0604020202020204" pitchFamily="34" charset="0"/>
                <a:cs typeface="Arial" panose="020B0604020202020204" pitchFamily="34" charset="0"/>
              </a:rPr>
              <a:t> your findings and list the key points of your research. </a:t>
            </a:r>
          </a:p>
          <a:p>
            <a:pPr>
              <a:defRPr/>
            </a:pPr>
            <a:endParaRPr lang="en-US" altLang="en-US" sz="2400" dirty="0">
              <a:latin typeface="Arial" panose="020B0604020202020204" pitchFamily="34" charset="0"/>
              <a:cs typeface="Arial" panose="020B0604020202020204" pitchFamily="34" charset="0"/>
            </a:endParaRPr>
          </a:p>
          <a:p>
            <a:pPr marL="196850" indent="-196850">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Be brief and direct</a:t>
            </a:r>
          </a:p>
          <a:p>
            <a:pPr marL="196850" indent="-196850">
              <a:buFont typeface="Arial" panose="020B0604020202020204" pitchFamily="34" charset="0"/>
              <a:buChar char="•"/>
              <a:defRPr/>
            </a:pPr>
            <a:r>
              <a:rPr lang="en-US" altLang="en-US" sz="2400" dirty="0">
                <a:latin typeface="Arial" panose="020B0604020202020204" pitchFamily="34" charset="0"/>
                <a:cs typeface="Arial" panose="020B0604020202020204" pitchFamily="34" charset="0"/>
              </a:rPr>
              <a:t>This shows the outcome of all of your efforts</a:t>
            </a:r>
          </a:p>
        </p:txBody>
      </p:sp>
      <p:sp>
        <p:nvSpPr>
          <p:cNvPr id="55" name="文本框 54">
            <a:extLst>
              <a:ext uri="{FF2B5EF4-FFF2-40B4-BE49-F238E27FC236}">
                <a16:creationId xmlns:a16="http://schemas.microsoft.com/office/drawing/2014/main" id="{D009EA3D-44F4-6347-AB27-16AE1A1C0D34}"/>
              </a:ext>
            </a:extLst>
          </p:cNvPr>
          <p:cNvSpPr txBox="1"/>
          <p:nvPr/>
        </p:nvSpPr>
        <p:spPr>
          <a:xfrm>
            <a:off x="16739643" y="23567891"/>
            <a:ext cx="8576273" cy="2677656"/>
          </a:xfrm>
          <a:prstGeom prst="rect">
            <a:avLst/>
          </a:prstGeom>
          <a:noFill/>
        </p:spPr>
        <p:txBody>
          <a:bodyPr wrap="square">
            <a:spAutoFit/>
          </a:bodyPr>
          <a:lstStyle/>
          <a:p>
            <a:r>
              <a:rPr lang="en-US" altLang="nl-NL" sz="2400" dirty="0">
                <a:latin typeface="Arial" panose="020B0604020202020204" pitchFamily="34" charset="0"/>
                <a:cs typeface="Arial" panose="020B0604020202020204" pitchFamily="34" charset="0"/>
              </a:rPr>
              <a:t>This figure shows</a:t>
            </a:r>
            <a:r>
              <a:rPr lang="zh-CN" altLang="en-US" sz="2400" dirty="0">
                <a:latin typeface="Arial" panose="020B0604020202020204" pitchFamily="34" charset="0"/>
                <a:cs typeface="Arial" panose="020B0604020202020204" pitchFamily="34" charset="0"/>
              </a:rPr>
              <a:t> </a:t>
            </a:r>
            <a:r>
              <a:rPr lang="en-US" altLang="nl-NL" sz="2400" dirty="0">
                <a:latin typeface="Arial" panose="020B0604020202020204" pitchFamily="34" charset="0"/>
                <a:cs typeface="Arial" panose="020B0604020202020204" pitchFamily="34" charset="0"/>
              </a:rPr>
              <a:t>trends, it is light and easily understandable and </a:t>
            </a:r>
            <a:r>
              <a:rPr lang="en-US" altLang="zh-CN" sz="2400" dirty="0">
                <a:latin typeface="Arial" panose="020B0604020202020204" pitchFamily="34" charset="0"/>
                <a:cs typeface="Arial" panose="020B0604020202020204" pitchFamily="34" charset="0"/>
              </a:rPr>
              <a:t>self-explanatory</a:t>
            </a:r>
            <a:r>
              <a:rPr lang="en-US" altLang="nl-NL" sz="2400" dirty="0">
                <a:latin typeface="Arial" panose="020B0604020202020204" pitchFamily="34" charset="0"/>
                <a:cs typeface="Arial" panose="020B0604020202020204" pitchFamily="34" charset="0"/>
              </a:rPr>
              <a:t>. The side box only gives some hints </a:t>
            </a:r>
            <a:r>
              <a:rPr lang="en-US" altLang="zh-CN" sz="2400" dirty="0">
                <a:latin typeface="Arial" panose="020B0604020202020204" pitchFamily="34" charset="0"/>
                <a:cs typeface="Arial" panose="020B0604020202020204" pitchFamily="34" charset="0"/>
              </a:rPr>
              <a:t>about</a:t>
            </a:r>
            <a:r>
              <a:rPr lang="en-US" altLang="nl-NL" sz="2400" dirty="0">
                <a:latin typeface="Arial" panose="020B0604020202020204" pitchFamily="34" charset="0"/>
                <a:cs typeface="Arial" panose="020B0604020202020204" pitchFamily="34" charset="0"/>
              </a:rPr>
              <a:t> what is in the figure.</a:t>
            </a:r>
          </a:p>
          <a:p>
            <a:endParaRPr lang="en-US" altLang="nl-NL" sz="2400" dirty="0">
              <a:latin typeface="Arial" panose="020B0604020202020204" pitchFamily="34" charset="0"/>
              <a:cs typeface="Arial" panose="020B0604020202020204" pitchFamily="34" charset="0"/>
            </a:endParaRPr>
          </a:p>
          <a:p>
            <a:r>
              <a:rPr lang="en-US" altLang="nl-NL" sz="2400" dirty="0">
                <a:latin typeface="Arial" panose="020B0604020202020204" pitchFamily="34" charset="0"/>
                <a:cs typeface="Arial" panose="020B0604020202020204" pitchFamily="34" charset="0"/>
              </a:rPr>
              <a:t>Use figures to support your text. The average visitor will pay more attention to figures than text, </a:t>
            </a:r>
            <a:r>
              <a:rPr lang="en-US" altLang="zh-CN" sz="2400" dirty="0">
                <a:latin typeface="Arial" panose="020B0604020202020204" pitchFamily="34" charset="0"/>
                <a:cs typeface="Arial" panose="020B0604020202020204" pitchFamily="34" charset="0"/>
              </a:rPr>
              <a:t>keeping</a:t>
            </a:r>
            <a:r>
              <a:rPr lang="en-US" altLang="nl-NL" sz="2400" dirty="0">
                <a:latin typeface="Arial" panose="020B0604020202020204" pitchFamily="34" charset="0"/>
                <a:cs typeface="Arial" panose="020B0604020202020204" pitchFamily="34" charset="0"/>
              </a:rPr>
              <a:t> it short and simple.</a:t>
            </a:r>
            <a:endParaRPr lang="en-GB" altLang="nl-NL" sz="2400" dirty="0">
              <a:latin typeface="Arial" panose="020B0604020202020204" pitchFamily="34" charset="0"/>
              <a:cs typeface="Arial" panose="020B0604020202020204" pitchFamily="34" charset="0"/>
            </a:endParaRPr>
          </a:p>
        </p:txBody>
      </p:sp>
      <p:pic>
        <p:nvPicPr>
          <p:cNvPr id="56" name="Picture 29">
            <a:extLst>
              <a:ext uri="{FF2B5EF4-FFF2-40B4-BE49-F238E27FC236}">
                <a16:creationId xmlns:a16="http://schemas.microsoft.com/office/drawing/2014/main" id="{D46A7A41-BDBB-0449-B396-7418B850261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632692" y="23184495"/>
            <a:ext cx="5730177" cy="3444449"/>
          </a:xfrm>
          <a:prstGeom prst="rect">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TextBox 9">
            <a:extLst>
              <a:ext uri="{FF2B5EF4-FFF2-40B4-BE49-F238E27FC236}">
                <a16:creationId xmlns:a16="http://schemas.microsoft.com/office/drawing/2014/main" id="{65E41C5E-915E-E54C-B89A-33081F4641AB}"/>
              </a:ext>
            </a:extLst>
          </p:cNvPr>
          <p:cNvSpPr txBox="1">
            <a:spLocks noChangeArrowheads="1"/>
          </p:cNvSpPr>
          <p:nvPr/>
        </p:nvSpPr>
        <p:spPr bwMode="auto">
          <a:xfrm>
            <a:off x="25645042" y="26672817"/>
            <a:ext cx="570547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nl-NL" sz="2000" dirty="0">
                <a:latin typeface="Arial" panose="020B0604020202020204" pitchFamily="34" charset="0"/>
                <a:cs typeface="Arial" panose="020B0604020202020204" pitchFamily="34" charset="0"/>
              </a:rPr>
              <a:t>Figure 1 How to build a graph for a poster</a:t>
            </a:r>
          </a:p>
        </p:txBody>
      </p:sp>
    </p:spTree>
    <p:extLst>
      <p:ext uri="{BB962C8B-B14F-4D97-AF65-F5344CB8AC3E}">
        <p14:creationId xmlns:p14="http://schemas.microsoft.com/office/powerpoint/2010/main" val="581459180"/>
      </p:ext>
    </p:extLst>
  </p:cSld>
  <p:clrMapOvr>
    <a:masterClrMapping/>
  </p:clrMapOvr>
</p:sld>
</file>

<file path=ppt/theme/theme1.xml><?xml version="1.0" encoding="utf-8"?>
<a:theme xmlns:a="http://schemas.openxmlformats.org/drawingml/2006/main" name="Office 主题​​">
  <a:themeElements>
    <a:clrScheme name="IWARR-2023">
      <a:dk1>
        <a:srgbClr val="182E3C"/>
      </a:dk1>
      <a:lt1>
        <a:srgbClr val="FFFFFF"/>
      </a:lt1>
      <a:dk2>
        <a:srgbClr val="00A8A6"/>
      </a:dk2>
      <a:lt2>
        <a:srgbClr val="E7E6E6"/>
      </a:lt2>
      <a:accent1>
        <a:srgbClr val="D7000F"/>
      </a:accent1>
      <a:accent2>
        <a:srgbClr val="FF780F"/>
      </a:accent2>
      <a:accent3>
        <a:srgbClr val="F5B94B"/>
      </a:accent3>
      <a:accent4>
        <a:srgbClr val="8CC346"/>
      </a:accent4>
      <a:accent5>
        <a:srgbClr val="197DAF"/>
      </a:accent5>
      <a:accent6>
        <a:srgbClr val="5F1987"/>
      </a:accent6>
      <a:hlink>
        <a:srgbClr val="003C78"/>
      </a:hlink>
      <a:folHlink>
        <a:srgbClr val="5F1987"/>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297</TotalTime>
  <Words>1212</Words>
  <Application>Microsoft Macintosh PowerPoint</Application>
  <PresentationFormat>自定义</PresentationFormat>
  <Paragraphs>73</Paragraphs>
  <Slides>1</Slides>
  <Notes>1</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1</vt:i4>
      </vt:variant>
    </vt:vector>
  </HeadingPairs>
  <TitlesOfParts>
    <vt:vector size="6" baseType="lpstr">
      <vt:lpstr>等线</vt:lpstr>
      <vt:lpstr>Arial</vt:lpstr>
      <vt:lpstr>Calibri</vt:lpstr>
      <vt:lpstr>Calibri Light</vt:lpstr>
      <vt:lpstr>Office 主题​​</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Chuan He</dc:creator>
  <cp:lastModifiedBy>Chuan He</cp:lastModifiedBy>
  <cp:revision>21</cp:revision>
  <dcterms:created xsi:type="dcterms:W3CDTF">2023-08-22T03:53:06Z</dcterms:created>
  <dcterms:modified xsi:type="dcterms:W3CDTF">2023-08-22T08:52:16Z</dcterms:modified>
</cp:coreProperties>
</file>