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6"/>
    <p:restoredTop sz="95964"/>
  </p:normalViewPr>
  <p:slideViewPr>
    <p:cSldViewPr snapToGrid="0" snapToObjects="1" showGuides="1">
      <p:cViewPr>
        <p:scale>
          <a:sx n="111" d="100"/>
          <a:sy n="111" d="100"/>
        </p:scale>
        <p:origin x="608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58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F829AFE-FCD6-5D47-8BD7-3F6C4CEB8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097" y="326097"/>
            <a:ext cx="6205806" cy="620580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D3C27A2-35E6-8D4F-AABE-1F4D9CBCC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49" y="259115"/>
            <a:ext cx="10515600" cy="78290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noProof="0" dirty="0"/>
              <a:t>CLICK TO EDIT TITLE</a:t>
            </a:r>
            <a:endParaRPr kumimoji="1" lang="zh-CN" alt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02278E5-4609-0940-A2AA-83B1FC202212}"/>
              </a:ext>
            </a:extLst>
          </p:cNvPr>
          <p:cNvSpPr/>
          <p:nvPr userDrawn="1"/>
        </p:nvSpPr>
        <p:spPr>
          <a:xfrm>
            <a:off x="0" y="216797"/>
            <a:ext cx="108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04285CC-AC87-9D45-B90C-A89E36C50CDE}"/>
              </a:ext>
            </a:extLst>
          </p:cNvPr>
          <p:cNvSpPr/>
          <p:nvPr userDrawn="1"/>
        </p:nvSpPr>
        <p:spPr>
          <a:xfrm>
            <a:off x="0" y="6574221"/>
            <a:ext cx="12192000" cy="283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B6F2DE6-9190-3B4F-AD76-08BD8CB5A8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4148" y="1224292"/>
            <a:ext cx="11326211" cy="5187018"/>
          </a:xfrm>
          <a:prstGeom prst="rect">
            <a:avLst/>
          </a:prstGeo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Clr>
                <a:schemeClr val="tx2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73050">
              <a:lnSpc>
                <a:spcPct val="110000"/>
              </a:lnSpc>
              <a:buClr>
                <a:schemeClr val="tx2"/>
              </a:buClr>
              <a:buFont typeface="Symbol" charset="2"/>
              <a:buChar char="-"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1213" indent="-274638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-263525">
              <a:lnSpc>
                <a:spcPct val="110000"/>
              </a:lnSpc>
              <a:buClr>
                <a:schemeClr val="tx2"/>
              </a:buClr>
              <a:buFont typeface="Symbol" charset="2"/>
              <a:buChar char="-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7788" indent="-273050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417779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6E87A4-A9A8-1A4E-BBDD-8723B2896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097" y="326097"/>
            <a:ext cx="6205806" cy="6205806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958F5BA1-761A-C942-B906-54243A7D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49" y="259115"/>
            <a:ext cx="10515600" cy="78290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noProof="0" dirty="0"/>
              <a:t>CLICK TO EDIT TITLE</a:t>
            </a:r>
            <a:endParaRPr kumimoji="1" lang="zh-CN" altLang="en-US" dirty="0"/>
          </a:p>
        </p:txBody>
      </p:sp>
      <p:sp>
        <p:nvSpPr>
          <p:cNvPr id="4" name="Rechteck 7">
            <a:extLst>
              <a:ext uri="{FF2B5EF4-FFF2-40B4-BE49-F238E27FC236}">
                <a16:creationId xmlns:a16="http://schemas.microsoft.com/office/drawing/2014/main" id="{3BDB898E-F842-2844-AF75-A4889CEC4CF5}"/>
              </a:ext>
            </a:extLst>
          </p:cNvPr>
          <p:cNvSpPr/>
          <p:nvPr userDrawn="1"/>
        </p:nvSpPr>
        <p:spPr>
          <a:xfrm>
            <a:off x="0" y="216797"/>
            <a:ext cx="108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6C4D130-F43E-1B4F-8F11-436BB36DB996}"/>
              </a:ext>
            </a:extLst>
          </p:cNvPr>
          <p:cNvSpPr/>
          <p:nvPr userDrawn="1"/>
        </p:nvSpPr>
        <p:spPr>
          <a:xfrm>
            <a:off x="0" y="6574221"/>
            <a:ext cx="12192000" cy="283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61AB01B-3846-C443-904F-BB1545E336D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14149" y="1224291"/>
            <a:ext cx="5535010" cy="5187019"/>
          </a:xfrm>
          <a:prstGeom prst="rect">
            <a:avLst/>
          </a:prstGeom>
        </p:spPr>
        <p:txBody>
          <a:bodyPr/>
          <a:lstStyle>
            <a:lvl1pPr marL="271463" indent="-271463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73050">
              <a:lnSpc>
                <a:spcPct val="110000"/>
              </a:lnSpc>
              <a:buClr>
                <a:schemeClr val="tx2"/>
              </a:buClr>
              <a:buFont typeface="Symbol" charset="2"/>
              <a:buChar char="-"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1213" indent="-274638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-263525">
              <a:lnSpc>
                <a:spcPct val="110000"/>
              </a:lnSpc>
              <a:buClr>
                <a:schemeClr val="tx2"/>
              </a:buClr>
              <a:buFont typeface="Symbol" charset="2"/>
              <a:buChar char="-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7788" indent="-273050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EA751A4-5EF4-F74D-B5B8-49AB468F338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994839" y="1224291"/>
            <a:ext cx="5535010" cy="5187019"/>
          </a:xfrm>
          <a:prstGeom prst="rect">
            <a:avLst/>
          </a:prstGeom>
        </p:spPr>
        <p:txBody>
          <a:bodyPr/>
          <a:lstStyle>
            <a:lvl1pPr marL="271463" indent="-271463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73050">
              <a:lnSpc>
                <a:spcPct val="110000"/>
              </a:lnSpc>
              <a:buClr>
                <a:schemeClr val="tx2"/>
              </a:buClr>
              <a:buFont typeface="Symbol" charset="2"/>
              <a:buChar char="-"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1213" indent="-274638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-263525">
              <a:lnSpc>
                <a:spcPct val="110000"/>
              </a:lnSpc>
              <a:buClr>
                <a:schemeClr val="tx2"/>
              </a:buClr>
              <a:buFont typeface="Symbol" charset="2"/>
              <a:buChar char="-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7788" indent="-273050">
              <a:lnSpc>
                <a:spcPct val="110000"/>
              </a:lnSpc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75144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086563-347D-324F-9CA6-8B57D5D5A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097" y="326097"/>
            <a:ext cx="6205806" cy="6205806"/>
          </a:xfrm>
          <a:prstGeom prst="rect">
            <a:avLst/>
          </a:prstGeom>
        </p:spPr>
      </p:pic>
      <p:sp>
        <p:nvSpPr>
          <p:cNvPr id="7" name="Rechteck 7">
            <a:extLst>
              <a:ext uri="{FF2B5EF4-FFF2-40B4-BE49-F238E27FC236}">
                <a16:creationId xmlns:a16="http://schemas.microsoft.com/office/drawing/2014/main" id="{1EDEAB8A-65B0-DC4A-87BC-6529D6224CAE}"/>
              </a:ext>
            </a:extLst>
          </p:cNvPr>
          <p:cNvSpPr/>
          <p:nvPr userDrawn="1"/>
        </p:nvSpPr>
        <p:spPr>
          <a:xfrm>
            <a:off x="0" y="216797"/>
            <a:ext cx="108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80C7C4-543E-3349-A30A-FB849CAA9B4E}"/>
              </a:ext>
            </a:extLst>
          </p:cNvPr>
          <p:cNvSpPr/>
          <p:nvPr userDrawn="1"/>
        </p:nvSpPr>
        <p:spPr>
          <a:xfrm>
            <a:off x="0" y="6574221"/>
            <a:ext cx="12192000" cy="283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598815A2-1BED-7246-A609-F845E0FE7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49" y="259115"/>
            <a:ext cx="10515600" cy="78290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noProof="0" dirty="0"/>
              <a:t>CLICK TO EDIT 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68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3FE24A-0021-6444-9EB9-FD55B88B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097" y="326097"/>
            <a:ext cx="6205806" cy="6205806"/>
          </a:xfrm>
          <a:prstGeom prst="rect">
            <a:avLst/>
          </a:prstGeom>
        </p:spPr>
      </p:pic>
      <p:sp>
        <p:nvSpPr>
          <p:cNvPr id="6" name="Rechteck 7">
            <a:extLst>
              <a:ext uri="{FF2B5EF4-FFF2-40B4-BE49-F238E27FC236}">
                <a16:creationId xmlns:a16="http://schemas.microsoft.com/office/drawing/2014/main" id="{F3067AB8-5912-C24D-8C3F-57EB13135BD1}"/>
              </a:ext>
            </a:extLst>
          </p:cNvPr>
          <p:cNvSpPr/>
          <p:nvPr userDrawn="1"/>
        </p:nvSpPr>
        <p:spPr>
          <a:xfrm>
            <a:off x="0" y="216797"/>
            <a:ext cx="108000" cy="8675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B74817-0556-5E4B-8B8A-187022AE351C}"/>
              </a:ext>
            </a:extLst>
          </p:cNvPr>
          <p:cNvSpPr/>
          <p:nvPr userDrawn="1"/>
        </p:nvSpPr>
        <p:spPr>
          <a:xfrm>
            <a:off x="0" y="6574221"/>
            <a:ext cx="12192000" cy="283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568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>
            <a:extLst>
              <a:ext uri="{FF2B5EF4-FFF2-40B4-BE49-F238E27FC236}">
                <a16:creationId xmlns:a16="http://schemas.microsoft.com/office/drawing/2014/main" id="{F6857669-75BA-E942-A82B-0E1B2EDDC1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45" y="254568"/>
            <a:ext cx="1115287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4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B15B55C-34CE-AE42-A045-ED66D0C2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8" y="207857"/>
            <a:ext cx="936000" cy="936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3A29A1A-C99E-1F47-A64D-793F2A3F4300}"/>
              </a:ext>
            </a:extLst>
          </p:cNvPr>
          <p:cNvGrpSpPr/>
          <p:nvPr/>
        </p:nvGrpSpPr>
        <p:grpSpPr>
          <a:xfrm>
            <a:off x="1373925" y="319680"/>
            <a:ext cx="8100000" cy="712355"/>
            <a:chOff x="1373925" y="315432"/>
            <a:chExt cx="8100000" cy="71235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BA981EE-B665-D24A-BD0B-C1D1E39A4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73925" y="315432"/>
              <a:ext cx="8100000" cy="42280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EB132D2-ED3E-7147-AAC0-5AD7207C31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73925" y="778733"/>
              <a:ext cx="4722075" cy="249054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824E907C-6C89-B34B-AC86-19904BBE62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605" y="1320417"/>
            <a:ext cx="10293396" cy="521790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700C808-07EB-7944-98D6-807DD3EA1B10}"/>
              </a:ext>
            </a:extLst>
          </p:cNvPr>
          <p:cNvSpPr/>
          <p:nvPr/>
        </p:nvSpPr>
        <p:spPr>
          <a:xfrm>
            <a:off x="3840000" y="2163540"/>
            <a:ext cx="8352000" cy="2508471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AF22F0-ECD9-D54C-8008-93759276AC44}"/>
              </a:ext>
            </a:extLst>
          </p:cNvPr>
          <p:cNvSpPr/>
          <p:nvPr/>
        </p:nvSpPr>
        <p:spPr>
          <a:xfrm>
            <a:off x="3840000" y="5040589"/>
            <a:ext cx="8352000" cy="731558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91445E9-8436-4248-9727-313D3C934454}"/>
              </a:ext>
            </a:extLst>
          </p:cNvPr>
          <p:cNvSpPr txBox="1"/>
          <p:nvPr/>
        </p:nvSpPr>
        <p:spPr>
          <a:xfrm>
            <a:off x="10781541" y="2829346"/>
            <a:ext cx="112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GB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9CDB2EE-2087-C841-9F95-DFFAA22D431D}"/>
              </a:ext>
            </a:extLst>
          </p:cNvPr>
          <p:cNvSpPr txBox="1"/>
          <p:nvPr/>
        </p:nvSpPr>
        <p:spPr>
          <a:xfrm>
            <a:off x="10694659" y="3544540"/>
            <a:ext cx="121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GB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C066DD5-136D-5A43-AAA6-8E55B2B61982}"/>
              </a:ext>
            </a:extLst>
          </p:cNvPr>
          <p:cNvSpPr txBox="1"/>
          <p:nvPr/>
        </p:nvSpPr>
        <p:spPr>
          <a:xfrm>
            <a:off x="8734186" y="5083203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GB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Organization, Country</a:t>
            </a:r>
          </a:p>
          <a:p>
            <a:pPr algn="r"/>
            <a:r>
              <a:rPr kumimoji="1" lang="en-GB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0763BD8-DFBB-8A4C-A73C-88C4C75361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68" y="4641604"/>
            <a:ext cx="2658074" cy="189671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25266CA-A5CC-5741-9A54-8D53D7EBE206}"/>
              </a:ext>
            </a:extLst>
          </p:cNvPr>
          <p:cNvSpPr txBox="1"/>
          <p:nvPr/>
        </p:nvSpPr>
        <p:spPr>
          <a:xfrm>
            <a:off x="-21021" y="388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92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2EDD8-06ED-7B4F-8443-91A27642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BEFORE YOU GET STARTED - KEY OVERALL TIPS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8F44A8-C71B-7D43-8E4B-872AF5E9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/>
              <a:t>Start with the structure of your presentation</a:t>
            </a:r>
          </a:p>
          <a:p>
            <a:pPr lvl="1"/>
            <a:r>
              <a:rPr lang="en-GB" altLang="zh-CN" dirty="0"/>
              <a:t>What is the key message you wish to convey (e.g., one key conclusion) you want to present? </a:t>
            </a:r>
          </a:p>
          <a:p>
            <a:pPr lvl="1"/>
            <a:r>
              <a:rPr lang="en-GB" altLang="zh-CN" dirty="0"/>
              <a:t>Then draw out what are the key findings that help you deliver your key message (e.g., your analysis/ data that supports / the key lessons in your project that support the key message)</a:t>
            </a:r>
          </a:p>
          <a:p>
            <a:r>
              <a:rPr lang="en-GB" altLang="zh-CN" dirty="0"/>
              <a:t>Rule of thumb: 1 slide per minute (8 minutes is 8 slides)</a:t>
            </a:r>
          </a:p>
          <a:p>
            <a:r>
              <a:rPr lang="en-GB" altLang="zh-CN" dirty="0"/>
              <a:t>Assume you need to present your work to a family member or friend not working in the water sector. Two mandatory slides:</a:t>
            </a:r>
          </a:p>
          <a:p>
            <a:pPr lvl="1"/>
            <a:r>
              <a:rPr lang="en-GB" altLang="zh-CN" dirty="0"/>
              <a:t>One introductory slide (see slide 3)</a:t>
            </a:r>
          </a:p>
          <a:p>
            <a:pPr lvl="1"/>
            <a:r>
              <a:rPr lang="en-GB" altLang="zh-CN" dirty="0"/>
              <a:t>One ‘how your work makes an impact’ slide (see slide 8)</a:t>
            </a:r>
          </a:p>
          <a:p>
            <a:r>
              <a:rPr lang="en-GB" altLang="zh-CN" dirty="0"/>
              <a:t>Feel free to adjust the titles of this template to suit your needs.</a:t>
            </a:r>
          </a:p>
        </p:txBody>
      </p:sp>
    </p:spTree>
    <p:extLst>
      <p:ext uri="{BB962C8B-B14F-4D97-AF65-F5344CB8AC3E}">
        <p14:creationId xmlns:p14="http://schemas.microsoft.com/office/powerpoint/2010/main" val="42249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B0A9F-E6AE-FF49-B963-D7787600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CN" dirty="0"/>
              <a:t>YOUR WORK IN RESOURCE RECOVERY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4666D3-D93F-7040-8A6F-26E98433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GB" altLang="zh-CN" dirty="0"/>
              <a:t>This slide presents where your work or research sits in resource recovery or relates to resource recovery. This is to ensure:</a:t>
            </a:r>
          </a:p>
          <a:p>
            <a:pPr lvl="1"/>
            <a:r>
              <a:rPr kumimoji="1" lang="en-GB" altLang="zh-CN" dirty="0"/>
              <a:t>Inform all participants (even those outside of your expertise) know what you are talking about  </a:t>
            </a:r>
          </a:p>
          <a:p>
            <a:pPr lvl="1"/>
            <a:r>
              <a:rPr kumimoji="1" lang="en-GB" altLang="zh-CN" dirty="0"/>
              <a:t>Ensure thoughtful consideration of your strategic positioning within the sector.</a:t>
            </a:r>
          </a:p>
          <a:p>
            <a:r>
              <a:rPr kumimoji="1" lang="en-GB" altLang="zh-CN" dirty="0"/>
              <a:t>You may use a picture or find another way to introduce your work in the broader water cycle. </a:t>
            </a:r>
          </a:p>
          <a:p>
            <a:r>
              <a:rPr kumimoji="1" lang="en-GB" altLang="zh-CN" dirty="0"/>
              <a:t>Adding the rationale for your work, research, or project may fit nicely into this section. </a:t>
            </a:r>
          </a:p>
        </p:txBody>
      </p:sp>
    </p:spTree>
    <p:extLst>
      <p:ext uri="{BB962C8B-B14F-4D97-AF65-F5344CB8AC3E}">
        <p14:creationId xmlns:p14="http://schemas.microsoft.com/office/powerpoint/2010/main" val="43806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75318-DAC6-6A42-A945-3596652F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YOUR METHODOLOGY/APPROACH TO WORK</a:t>
            </a:r>
            <a:endParaRPr kumimoji="1" lang="en-GB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86DD35-C5D8-BE4E-BFB9-21036A4FCD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860" y="1864647"/>
            <a:ext cx="4820306" cy="3896654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6E1C94C-3BE1-4548-8F83-BA0A095C0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149" y="1224291"/>
            <a:ext cx="5535010" cy="5187019"/>
          </a:xfrm>
        </p:spPr>
        <p:txBody>
          <a:bodyPr/>
          <a:lstStyle/>
          <a:p>
            <a:endParaRPr kumimoji="1" lang="en" altLang="zh-CN" dirty="0"/>
          </a:p>
        </p:txBody>
      </p:sp>
    </p:spTree>
    <p:extLst>
      <p:ext uri="{BB962C8B-B14F-4D97-AF65-F5344CB8AC3E}">
        <p14:creationId xmlns:p14="http://schemas.microsoft.com/office/powerpoint/2010/main" val="374447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75318-DAC6-6A42-A945-3596652F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YOUR FINDINGS</a:t>
            </a:r>
            <a:endParaRPr kumimoji="1" lang="en-GB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6E1C94C-3BE1-4548-8F83-BA0A095C0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149" y="1224291"/>
            <a:ext cx="5535010" cy="5187019"/>
          </a:xfrm>
        </p:spPr>
        <p:txBody>
          <a:bodyPr/>
          <a:lstStyle/>
          <a:p>
            <a:r>
              <a:rPr kumimoji="1" lang="en-GB" altLang="zh-CN" dirty="0"/>
              <a:t>Choose your figures, photos, or illustrations well</a:t>
            </a:r>
          </a:p>
          <a:p>
            <a:pPr lvl="1"/>
            <a:r>
              <a:rPr kumimoji="1" lang="en-GB" altLang="zh-CN" dirty="0"/>
              <a:t>Do not show all your results. Only those that support the key conclusions you wish to present 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F46862-BCEB-E84D-BD05-45560432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38860" y="1864647"/>
            <a:ext cx="4820306" cy="389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F87BA-87F5-AA49-9E98-2CBC8138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YOUR FINDINGS CONTINUED</a:t>
            </a:r>
            <a:endParaRPr kumimoji="1"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72395C-2203-F74C-9C84-FAB8CE39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226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8804-9264-7047-9FDA-842B842C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YOUR 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1F91C7-CD69-F540-A58F-4C0C9C8C98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F5C4A1-C929-C043-A6E7-43C2B85080B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462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02F842-1306-8A4A-BF0A-379EC9E0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HOW IS YOUR WORK MAKING AN IMPACT</a:t>
            </a:r>
            <a:endParaRPr kumimoji="1" lang="en-GB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1F5B0F-5B37-584C-B663-B7023133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48" y="1224292"/>
            <a:ext cx="11326211" cy="2517391"/>
          </a:xfrm>
        </p:spPr>
        <p:txBody>
          <a:bodyPr/>
          <a:lstStyle/>
          <a:p>
            <a:r>
              <a:rPr lang="en-GB" altLang="zh-CN" dirty="0"/>
              <a:t>What next: now that your research or work has been finished, this section allows you present: </a:t>
            </a:r>
          </a:p>
          <a:p>
            <a:pPr lvl="1"/>
            <a:r>
              <a:rPr lang="en-GB" altLang="zh-CN" dirty="0"/>
              <a:t>What will be done with your work/results/findings?</a:t>
            </a:r>
          </a:p>
          <a:p>
            <a:pPr lvl="1"/>
            <a:r>
              <a:rPr lang="en-GB" altLang="zh-CN" dirty="0"/>
              <a:t>How will it influence resource recovery?</a:t>
            </a:r>
          </a:p>
          <a:p>
            <a:pPr lvl="1"/>
            <a:r>
              <a:rPr lang="en-GB" altLang="zh-CN" dirty="0"/>
              <a:t>What should happen next? (recommendations) 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79642D9-F0CE-0E4E-AD96-D021BAF17070}"/>
              </a:ext>
            </a:extLst>
          </p:cNvPr>
          <p:cNvSpPr txBox="1">
            <a:spLocks/>
          </p:cNvSpPr>
          <p:nvPr/>
        </p:nvSpPr>
        <p:spPr>
          <a:xfrm>
            <a:off x="214148" y="4645572"/>
            <a:ext cx="11326211" cy="1765738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110000"/>
              </a:lnSpc>
              <a:spcBef>
                <a:spcPts val="1176"/>
              </a:spcBef>
              <a:buClr>
                <a:schemeClr val="tx2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-2730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11213" indent="-2746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4738" indent="-2635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Symbol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7788" indent="-2730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dirty="0"/>
              <a:t>‘Contact me’ section:</a:t>
            </a:r>
          </a:p>
          <a:p>
            <a:pPr lvl="1"/>
            <a:r>
              <a:rPr lang="en-GB" altLang="zh-CN" dirty="0"/>
              <a:t>Highlight your name again (you don't have to mention this), as people can search for you.</a:t>
            </a:r>
          </a:p>
          <a:p>
            <a:pPr lvl="1"/>
            <a:r>
              <a:rPr lang="en-GB" altLang="zh-CN" dirty="0"/>
              <a:t>Include a website address if relevant. </a:t>
            </a:r>
          </a:p>
        </p:txBody>
      </p:sp>
    </p:spTree>
    <p:extLst>
      <p:ext uri="{BB962C8B-B14F-4D97-AF65-F5344CB8AC3E}">
        <p14:creationId xmlns:p14="http://schemas.microsoft.com/office/powerpoint/2010/main" val="156701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IWARR-2023">
      <a:dk1>
        <a:srgbClr val="182E3C"/>
      </a:dk1>
      <a:lt1>
        <a:srgbClr val="FFFFFF"/>
      </a:lt1>
      <a:dk2>
        <a:srgbClr val="00A8A6"/>
      </a:dk2>
      <a:lt2>
        <a:srgbClr val="E7E6E6"/>
      </a:lt2>
      <a:accent1>
        <a:srgbClr val="D7000F"/>
      </a:accent1>
      <a:accent2>
        <a:srgbClr val="FF780F"/>
      </a:accent2>
      <a:accent3>
        <a:srgbClr val="F5B94B"/>
      </a:accent3>
      <a:accent4>
        <a:srgbClr val="8CC346"/>
      </a:accent4>
      <a:accent5>
        <a:srgbClr val="197DAF"/>
      </a:accent5>
      <a:accent6>
        <a:srgbClr val="5F1987"/>
      </a:accent6>
      <a:hlink>
        <a:srgbClr val="003C78"/>
      </a:hlink>
      <a:folHlink>
        <a:srgbClr val="5F198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379</Words>
  <Application>Microsoft Macintosh PowerPoint</Application>
  <PresentationFormat>宽屏</PresentationFormat>
  <Paragraphs>33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Arial</vt:lpstr>
      <vt:lpstr>Symbol</vt:lpstr>
      <vt:lpstr>Wingdings</vt:lpstr>
      <vt:lpstr>Office 主题​​</vt:lpstr>
      <vt:lpstr>PowerPoint 演示文稿</vt:lpstr>
      <vt:lpstr>BEFORE YOU GET STARTED - KEY OVERALL TIPS</vt:lpstr>
      <vt:lpstr>YOUR WORK IN RESOURCE RECOVERY</vt:lpstr>
      <vt:lpstr>YOUR METHODOLOGY/APPROACH TO WORK</vt:lpstr>
      <vt:lpstr>YOUR FINDINGS</vt:lpstr>
      <vt:lpstr>YOUR FINDINGS CONTINUED</vt:lpstr>
      <vt:lpstr>YOUR CONCLUSION</vt:lpstr>
      <vt:lpstr>HOW IS YOUR WORK MAKING AN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Chuan He</dc:creator>
  <cp:lastModifiedBy>Chuan He</cp:lastModifiedBy>
  <cp:revision>33</cp:revision>
  <dcterms:created xsi:type="dcterms:W3CDTF">2023-08-23T08:50:48Z</dcterms:created>
  <dcterms:modified xsi:type="dcterms:W3CDTF">2023-08-23T12:03:54Z</dcterms:modified>
</cp:coreProperties>
</file>