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58" r:id="rId3"/>
    <p:sldId id="259" r:id="rId4"/>
  </p:sldIdLst>
  <p:sldSz cx="9140825" cy="45640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589D014E-CB34-445B-BDA0-F801D8959F7E}">
          <p14:sldIdLst>
            <p14:sldId id="258"/>
          </p14:sldIdLst>
        </p14:section>
        <p14:section name="无标题节" id="{BC82339E-14AB-42AB-B38A-2E0A2CE30177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DCFB"/>
    <a:srgbClr val="256FBA"/>
    <a:srgbClr val="0052AF"/>
    <a:srgbClr val="005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41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B41B93C5-1500-4FF8-B4AC-BCCEBEC5F8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" y="0"/>
            <a:ext cx="9137263" cy="4564063"/>
          </a:xfrm>
          <a:prstGeom prst="rect">
            <a:avLst/>
          </a:prstGeom>
        </p:spPr>
      </p:pic>
      <p:sp>
        <p:nvSpPr>
          <p:cNvPr id="11" name="图片占位符 10">
            <a:extLst>
              <a:ext uri="{FF2B5EF4-FFF2-40B4-BE49-F238E27FC236}">
                <a16:creationId xmlns:a16="http://schemas.microsoft.com/office/drawing/2014/main" id="{533CEEFD-C6C4-4580-994F-283E9D64171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65465" y="0"/>
            <a:ext cx="3075360" cy="45640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56FBA"/>
                </a:solidFill>
              </a:defRPr>
            </a:lvl1pPr>
          </a:lstStyle>
          <a:p>
            <a:r>
              <a:rPr lang="en-US" altLang="zh-CN" dirty="0"/>
              <a:t>Please click the icon to put your personal image</a:t>
            </a:r>
            <a:endParaRPr lang="zh-CN" altLang="en-US" dirty="0"/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6D6178BF-F5F6-416D-AA6E-44C247CDEB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6394" y="1193800"/>
            <a:ext cx="3516313" cy="43180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59B3"/>
                </a:solidFill>
                <a:latin typeface="Adobe Devanagari" panose="02040503050201020203" pitchFamily="18" charset="0"/>
                <a:cs typeface="Adobe Devanagari" panose="02040503050201020203" pitchFamily="18" charset="0"/>
              </a:defRPr>
            </a:lvl1pPr>
          </a:lstStyle>
          <a:p>
            <a:pPr lvl="0"/>
            <a:r>
              <a:rPr lang="en-US" altLang="zh-CN" dirty="0"/>
              <a:t>Full name</a:t>
            </a:r>
            <a:endParaRPr lang="zh-CN" altLang="en-US" dirty="0"/>
          </a:p>
        </p:txBody>
      </p:sp>
      <p:sp>
        <p:nvSpPr>
          <p:cNvPr id="14" name="文本占位符 12">
            <a:extLst>
              <a:ext uri="{FF2B5EF4-FFF2-40B4-BE49-F238E27FC236}">
                <a16:creationId xmlns:a16="http://schemas.microsoft.com/office/drawing/2014/main" id="{EF468A48-7D07-4D26-A892-EB3D8BBBDF2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6394" y="1727200"/>
            <a:ext cx="3516313" cy="431800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0059B3"/>
                </a:solidFill>
                <a:latin typeface="Adobe Devanagari" panose="02040503050201020203" pitchFamily="18" charset="0"/>
                <a:cs typeface="Adobe Devanagari" panose="02040503050201020203" pitchFamily="18" charset="0"/>
              </a:defRPr>
            </a:lvl1pPr>
          </a:lstStyle>
          <a:p>
            <a:pPr lvl="0"/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15" name="文本占位符 12">
            <a:extLst>
              <a:ext uri="{FF2B5EF4-FFF2-40B4-BE49-F238E27FC236}">
                <a16:creationId xmlns:a16="http://schemas.microsoft.com/office/drawing/2014/main" id="{58E52E57-A440-47B9-B4F1-9DD30100D67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6394" y="2709863"/>
            <a:ext cx="3516313" cy="431800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0059B3"/>
                </a:solidFill>
                <a:latin typeface="Adobe Devanagari" panose="02040503050201020203" pitchFamily="18" charset="0"/>
                <a:cs typeface="Adobe Devanagari" panose="02040503050201020203" pitchFamily="18" charset="0"/>
              </a:defRPr>
            </a:lvl1pPr>
          </a:lstStyle>
          <a:p>
            <a:pPr lvl="0"/>
            <a:r>
              <a:rPr lang="en-US" altLang="zh-CN" dirty="0"/>
              <a:t>Subject name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106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12">
            <a:extLst>
              <a:ext uri="{FF2B5EF4-FFF2-40B4-BE49-F238E27FC236}">
                <a16:creationId xmlns:a16="http://schemas.microsoft.com/office/drawing/2014/main" id="{6EEC0321-A026-4679-9FB8-6E9D9D506E5D}"/>
              </a:ext>
            </a:extLst>
          </p:cNvPr>
          <p:cNvSpPr txBox="1">
            <a:spLocks/>
          </p:cNvSpPr>
          <p:nvPr userDrawn="1"/>
        </p:nvSpPr>
        <p:spPr>
          <a:xfrm>
            <a:off x="1054099" y="1236663"/>
            <a:ext cx="3516313" cy="431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1" kern="1200">
                <a:solidFill>
                  <a:srgbClr val="0059B3"/>
                </a:solidFill>
                <a:latin typeface="Adobe Devanagari" panose="02040503050201020203" pitchFamily="18" charset="0"/>
                <a:ea typeface="+mn-ea"/>
                <a:cs typeface="Adobe Devanagari" panose="02040503050201020203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7E18B6A2-EF88-479B-84CE-E9FA445927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1225" y="1113631"/>
            <a:ext cx="7318375" cy="23368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1"/>
                </a:solidFill>
                <a:latin typeface="Adobe Devanagari" panose="02040503050201020203" pitchFamily="18" charset="0"/>
                <a:cs typeface="Adobe Devanagari" panose="02040503050201020203" pitchFamily="18" charset="0"/>
              </a:defRPr>
            </a:lvl1pPr>
          </a:lstStyle>
          <a:p>
            <a:r>
              <a:rPr lang="en-US" altLang="zh-CN" dirty="0"/>
              <a:t> the personal introduction (within 200 words)</a:t>
            </a:r>
            <a:endParaRPr lang="zh-CN" altLang="en-US" dirty="0"/>
          </a:p>
          <a:p>
            <a:pPr lvl="4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6872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FFB539F3-EA99-425A-A4D7-DA6363C567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" y="0"/>
            <a:ext cx="9137263" cy="4564063"/>
          </a:xfrm>
          <a:prstGeom prst="rect">
            <a:avLst/>
          </a:prstGeom>
        </p:spPr>
      </p:pic>
      <p:sp>
        <p:nvSpPr>
          <p:cNvPr id="10" name="图片占位符 10">
            <a:extLst>
              <a:ext uri="{FF2B5EF4-FFF2-40B4-BE49-F238E27FC236}">
                <a16:creationId xmlns:a16="http://schemas.microsoft.com/office/drawing/2014/main" id="{7CCAB9AE-EF28-4F67-BB1F-054CD62C9C70}"/>
              </a:ext>
            </a:extLst>
          </p:cNvPr>
          <p:cNvSpPr txBox="1">
            <a:spLocks/>
          </p:cNvSpPr>
          <p:nvPr userDrawn="1"/>
        </p:nvSpPr>
        <p:spPr>
          <a:xfrm>
            <a:off x="6065465" y="0"/>
            <a:ext cx="3071798" cy="4564062"/>
          </a:xfrm>
          <a:prstGeom prst="rect">
            <a:avLst/>
          </a:prstGeom>
        </p:spPr>
        <p:txBody>
          <a:bodyPr/>
          <a:lstStyle>
            <a:lvl1pPr marL="152133" indent="-152133" algn="l" defTabSz="608533" rtl="0" eaLnBrk="1" latinLnBrk="0" hangingPunct="1">
              <a:lnSpc>
                <a:spcPct val="90000"/>
              </a:lnSpc>
              <a:spcBef>
                <a:spcPts val="666"/>
              </a:spcBef>
              <a:buFont typeface="Arial" panose="020B0604020202020204" pitchFamily="34" charset="0"/>
              <a:buChar char="•"/>
              <a:defRPr sz="1863" kern="1200">
                <a:solidFill>
                  <a:srgbClr val="256FBA"/>
                </a:solidFill>
                <a:latin typeface="+mn-lt"/>
                <a:ea typeface="+mn-ea"/>
                <a:cs typeface="+mn-cs"/>
              </a:defRPr>
            </a:lvl1pPr>
            <a:lvl2pPr marL="456400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5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0667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3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4933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69200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3466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77733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2000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86266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Personal image photo</a:t>
            </a:r>
            <a:endParaRPr lang="zh-CN" altLang="en-US" dirty="0"/>
          </a:p>
        </p:txBody>
      </p:sp>
      <p:sp>
        <p:nvSpPr>
          <p:cNvPr id="11" name="文本占位符 12">
            <a:extLst>
              <a:ext uri="{FF2B5EF4-FFF2-40B4-BE49-F238E27FC236}">
                <a16:creationId xmlns:a16="http://schemas.microsoft.com/office/drawing/2014/main" id="{77D00B88-51C4-4092-89F9-C0B399E6B084}"/>
              </a:ext>
            </a:extLst>
          </p:cNvPr>
          <p:cNvSpPr txBox="1">
            <a:spLocks/>
          </p:cNvSpPr>
          <p:nvPr userDrawn="1"/>
        </p:nvSpPr>
        <p:spPr>
          <a:xfrm>
            <a:off x="816394" y="1193800"/>
            <a:ext cx="3516313" cy="431800"/>
          </a:xfrm>
          <a:prstGeom prst="rect">
            <a:avLst/>
          </a:prstGeom>
        </p:spPr>
        <p:txBody>
          <a:bodyPr/>
          <a:lstStyle>
            <a:lvl1pPr marL="152133" indent="-152133" algn="l" defTabSz="608533" rtl="0" eaLnBrk="1" latinLnBrk="0" hangingPunct="1">
              <a:lnSpc>
                <a:spcPct val="90000"/>
              </a:lnSpc>
              <a:spcBef>
                <a:spcPts val="666"/>
              </a:spcBef>
              <a:buFont typeface="Arial" panose="020B0604020202020204" pitchFamily="34" charset="0"/>
              <a:buChar char="•"/>
              <a:defRPr sz="3600" b="1" kern="1200">
                <a:solidFill>
                  <a:srgbClr val="0059B3"/>
                </a:solidFill>
                <a:latin typeface="Adobe Devanagari" panose="02040503050201020203" pitchFamily="18" charset="0"/>
                <a:ea typeface="+mn-ea"/>
                <a:cs typeface="Adobe Devanagari" panose="02040503050201020203" pitchFamily="18" charset="0"/>
              </a:defRPr>
            </a:lvl1pPr>
            <a:lvl2pPr marL="456400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5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0667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3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4933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69200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3466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77733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2000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86266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Aull name</a:t>
            </a:r>
            <a:endParaRPr lang="zh-CN" altLang="en-US" dirty="0"/>
          </a:p>
        </p:txBody>
      </p:sp>
      <p:sp>
        <p:nvSpPr>
          <p:cNvPr id="12" name="文本占位符 12">
            <a:extLst>
              <a:ext uri="{FF2B5EF4-FFF2-40B4-BE49-F238E27FC236}">
                <a16:creationId xmlns:a16="http://schemas.microsoft.com/office/drawing/2014/main" id="{C9BBD450-EC21-4E04-8095-DF89497B25E2}"/>
              </a:ext>
            </a:extLst>
          </p:cNvPr>
          <p:cNvSpPr txBox="1">
            <a:spLocks/>
          </p:cNvSpPr>
          <p:nvPr userDrawn="1"/>
        </p:nvSpPr>
        <p:spPr>
          <a:xfrm>
            <a:off x="816394" y="1727200"/>
            <a:ext cx="3516313" cy="431800"/>
          </a:xfrm>
          <a:prstGeom prst="rect">
            <a:avLst/>
          </a:prstGeom>
        </p:spPr>
        <p:txBody>
          <a:bodyPr/>
          <a:lstStyle>
            <a:lvl1pPr marL="152133" indent="-152133" algn="l" defTabSz="608533" rtl="0" eaLnBrk="1" latinLnBrk="0" hangingPunct="1">
              <a:lnSpc>
                <a:spcPct val="90000"/>
              </a:lnSpc>
              <a:spcBef>
                <a:spcPts val="666"/>
              </a:spcBef>
              <a:buFont typeface="Arial" panose="020B0604020202020204" pitchFamily="34" charset="0"/>
              <a:buChar char="•"/>
              <a:defRPr sz="1800" b="1" kern="1200">
                <a:solidFill>
                  <a:srgbClr val="0059B3"/>
                </a:solidFill>
                <a:latin typeface="Adobe Devanagari" panose="02040503050201020203" pitchFamily="18" charset="0"/>
                <a:ea typeface="+mn-ea"/>
                <a:cs typeface="Adobe Devanagari" panose="02040503050201020203" pitchFamily="18" charset="0"/>
              </a:defRPr>
            </a:lvl1pPr>
            <a:lvl2pPr marL="456400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5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0667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3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4933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69200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3466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77733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2000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86266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Title</a:t>
            </a:r>
            <a:endParaRPr lang="zh-CN" altLang="en-US" dirty="0"/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11036037-1404-4D91-9F71-A36AF1DCC85B}"/>
              </a:ext>
            </a:extLst>
          </p:cNvPr>
          <p:cNvSpPr txBox="1">
            <a:spLocks/>
          </p:cNvSpPr>
          <p:nvPr userDrawn="1"/>
        </p:nvSpPr>
        <p:spPr>
          <a:xfrm>
            <a:off x="816394" y="2709863"/>
            <a:ext cx="3516313" cy="431800"/>
          </a:xfrm>
          <a:prstGeom prst="rect">
            <a:avLst/>
          </a:prstGeom>
        </p:spPr>
        <p:txBody>
          <a:bodyPr/>
          <a:lstStyle>
            <a:lvl1pPr marL="152133" indent="-152133" algn="l" defTabSz="608533" rtl="0" eaLnBrk="1" latinLnBrk="0" hangingPunct="1">
              <a:lnSpc>
                <a:spcPct val="90000"/>
              </a:lnSpc>
              <a:spcBef>
                <a:spcPts val="666"/>
              </a:spcBef>
              <a:buFont typeface="Arial" panose="020B0604020202020204" pitchFamily="34" charset="0"/>
              <a:buChar char="•"/>
              <a:defRPr sz="1800" b="1" kern="1200">
                <a:solidFill>
                  <a:srgbClr val="0059B3"/>
                </a:solidFill>
                <a:latin typeface="Adobe Devanagari" panose="02040503050201020203" pitchFamily="18" charset="0"/>
                <a:ea typeface="+mn-ea"/>
                <a:cs typeface="Adobe Devanagari" panose="02040503050201020203" pitchFamily="18" charset="0"/>
              </a:defRPr>
            </a:lvl1pPr>
            <a:lvl2pPr marL="456400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5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0667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3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4933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69200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3466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77733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2000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86266" indent="-152133" algn="l" defTabSz="608533" rtl="0" eaLnBrk="1" latinLnBrk="0" hangingPunct="1">
              <a:lnSpc>
                <a:spcPct val="90000"/>
              </a:lnSpc>
              <a:spcBef>
                <a:spcPts val="333"/>
              </a:spcBef>
              <a:buFont typeface="Arial" panose="020B0604020202020204" pitchFamily="34" charset="0"/>
              <a:buChar char="•"/>
              <a:defRPr sz="1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Subject name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559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08533" rtl="0" eaLnBrk="1" latinLnBrk="0" hangingPunct="1">
        <a:lnSpc>
          <a:spcPct val="90000"/>
        </a:lnSpc>
        <a:spcBef>
          <a:spcPct val="0"/>
        </a:spcBef>
        <a:buNone/>
        <a:defRPr sz="2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133" indent="-152133" algn="l" defTabSz="608533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1pPr>
      <a:lvl2pPr marL="456400" indent="-152133" algn="l" defTabSz="608533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597" kern="1200">
          <a:solidFill>
            <a:schemeClr val="tx1"/>
          </a:solidFill>
          <a:latin typeface="+mn-lt"/>
          <a:ea typeface="+mn-ea"/>
          <a:cs typeface="+mn-cs"/>
        </a:defRPr>
      </a:lvl2pPr>
      <a:lvl3pPr marL="760667" indent="-152133" algn="l" defTabSz="608533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331" kern="1200">
          <a:solidFill>
            <a:schemeClr val="tx1"/>
          </a:solidFill>
          <a:latin typeface="+mn-lt"/>
          <a:ea typeface="+mn-ea"/>
          <a:cs typeface="+mn-cs"/>
        </a:defRPr>
      </a:lvl3pPr>
      <a:lvl4pPr marL="1064933" indent="-152133" algn="l" defTabSz="608533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198" kern="1200">
          <a:solidFill>
            <a:schemeClr val="tx1"/>
          </a:solidFill>
          <a:latin typeface="+mn-lt"/>
          <a:ea typeface="+mn-ea"/>
          <a:cs typeface="+mn-cs"/>
        </a:defRPr>
      </a:lvl4pPr>
      <a:lvl5pPr marL="1369200" indent="-152133" algn="l" defTabSz="608533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198" kern="1200">
          <a:solidFill>
            <a:schemeClr val="tx1"/>
          </a:solidFill>
          <a:latin typeface="+mn-lt"/>
          <a:ea typeface="+mn-ea"/>
          <a:cs typeface="+mn-cs"/>
        </a:defRPr>
      </a:lvl5pPr>
      <a:lvl6pPr marL="1673466" indent="-152133" algn="l" defTabSz="608533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198" kern="1200">
          <a:solidFill>
            <a:schemeClr val="tx1"/>
          </a:solidFill>
          <a:latin typeface="+mn-lt"/>
          <a:ea typeface="+mn-ea"/>
          <a:cs typeface="+mn-cs"/>
        </a:defRPr>
      </a:lvl6pPr>
      <a:lvl7pPr marL="1977733" indent="-152133" algn="l" defTabSz="608533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198" kern="1200">
          <a:solidFill>
            <a:schemeClr val="tx1"/>
          </a:solidFill>
          <a:latin typeface="+mn-lt"/>
          <a:ea typeface="+mn-ea"/>
          <a:cs typeface="+mn-cs"/>
        </a:defRPr>
      </a:lvl7pPr>
      <a:lvl8pPr marL="2282000" indent="-152133" algn="l" defTabSz="608533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198" kern="1200">
          <a:solidFill>
            <a:schemeClr val="tx1"/>
          </a:solidFill>
          <a:latin typeface="+mn-lt"/>
          <a:ea typeface="+mn-ea"/>
          <a:cs typeface="+mn-cs"/>
        </a:defRPr>
      </a:lvl8pPr>
      <a:lvl9pPr marL="2586266" indent="-152133" algn="l" defTabSz="608533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1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8533" rtl="0" eaLnBrk="1" latinLnBrk="0" hangingPunct="1">
        <a:defRPr sz="1198" kern="1200">
          <a:solidFill>
            <a:schemeClr val="tx1"/>
          </a:solidFill>
          <a:latin typeface="+mn-lt"/>
          <a:ea typeface="+mn-ea"/>
          <a:cs typeface="+mn-cs"/>
        </a:defRPr>
      </a:lvl1pPr>
      <a:lvl2pPr marL="304267" algn="l" defTabSz="608533" rtl="0" eaLnBrk="1" latinLnBrk="0" hangingPunct="1">
        <a:defRPr sz="1198" kern="1200">
          <a:solidFill>
            <a:schemeClr val="tx1"/>
          </a:solidFill>
          <a:latin typeface="+mn-lt"/>
          <a:ea typeface="+mn-ea"/>
          <a:cs typeface="+mn-cs"/>
        </a:defRPr>
      </a:lvl2pPr>
      <a:lvl3pPr marL="608533" algn="l" defTabSz="608533" rtl="0" eaLnBrk="1" latinLnBrk="0" hangingPunct="1">
        <a:defRPr sz="1198" kern="1200">
          <a:solidFill>
            <a:schemeClr val="tx1"/>
          </a:solidFill>
          <a:latin typeface="+mn-lt"/>
          <a:ea typeface="+mn-ea"/>
          <a:cs typeface="+mn-cs"/>
        </a:defRPr>
      </a:lvl3pPr>
      <a:lvl4pPr marL="912800" algn="l" defTabSz="608533" rtl="0" eaLnBrk="1" latinLnBrk="0" hangingPunct="1">
        <a:defRPr sz="1198" kern="1200">
          <a:solidFill>
            <a:schemeClr val="tx1"/>
          </a:solidFill>
          <a:latin typeface="+mn-lt"/>
          <a:ea typeface="+mn-ea"/>
          <a:cs typeface="+mn-cs"/>
        </a:defRPr>
      </a:lvl4pPr>
      <a:lvl5pPr marL="1217066" algn="l" defTabSz="608533" rtl="0" eaLnBrk="1" latinLnBrk="0" hangingPunct="1">
        <a:defRPr sz="1198" kern="1200">
          <a:solidFill>
            <a:schemeClr val="tx1"/>
          </a:solidFill>
          <a:latin typeface="+mn-lt"/>
          <a:ea typeface="+mn-ea"/>
          <a:cs typeface="+mn-cs"/>
        </a:defRPr>
      </a:lvl5pPr>
      <a:lvl6pPr marL="1521333" algn="l" defTabSz="608533" rtl="0" eaLnBrk="1" latinLnBrk="0" hangingPunct="1">
        <a:defRPr sz="1198" kern="1200">
          <a:solidFill>
            <a:schemeClr val="tx1"/>
          </a:solidFill>
          <a:latin typeface="+mn-lt"/>
          <a:ea typeface="+mn-ea"/>
          <a:cs typeface="+mn-cs"/>
        </a:defRPr>
      </a:lvl6pPr>
      <a:lvl7pPr marL="1825600" algn="l" defTabSz="608533" rtl="0" eaLnBrk="1" latinLnBrk="0" hangingPunct="1">
        <a:defRPr sz="1198" kern="1200">
          <a:solidFill>
            <a:schemeClr val="tx1"/>
          </a:solidFill>
          <a:latin typeface="+mn-lt"/>
          <a:ea typeface="+mn-ea"/>
          <a:cs typeface="+mn-cs"/>
        </a:defRPr>
      </a:lvl7pPr>
      <a:lvl8pPr marL="2129866" algn="l" defTabSz="608533" rtl="0" eaLnBrk="1" latinLnBrk="0" hangingPunct="1">
        <a:defRPr sz="1198" kern="1200">
          <a:solidFill>
            <a:schemeClr val="tx1"/>
          </a:solidFill>
          <a:latin typeface="+mn-lt"/>
          <a:ea typeface="+mn-ea"/>
          <a:cs typeface="+mn-cs"/>
        </a:defRPr>
      </a:lvl8pPr>
      <a:lvl9pPr marL="2434133" algn="l" defTabSz="608533" rtl="0" eaLnBrk="1" latinLnBrk="0" hangingPunct="1">
        <a:defRPr sz="11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8109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片占位符 1">
            <a:extLst>
              <a:ext uri="{FF2B5EF4-FFF2-40B4-BE49-F238E27FC236}">
                <a16:creationId xmlns:a16="http://schemas.microsoft.com/office/drawing/2014/main" id="{AB8AC196-21A2-4A92-8DE1-4CD729E95E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ACBE170-A09F-4E1C-B103-DC13C6FFD03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E145269-42DC-4C4F-9841-5B50248D4E8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FC41089-637B-4DF5-BAFD-6402E39986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2458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>
            <a:extLst>
              <a:ext uri="{FF2B5EF4-FFF2-40B4-BE49-F238E27FC236}">
                <a16:creationId xmlns:a16="http://schemas.microsoft.com/office/drawing/2014/main" id="{E1704B50-D043-419F-898E-B4D2D34E55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0431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0</Words>
  <Application>Microsoft Office PowerPoint</Application>
  <PresentationFormat>自定义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等线</vt:lpstr>
      <vt:lpstr>Adobe Devanagari</vt:lpstr>
      <vt:lpstr>Arial</vt:lpstr>
      <vt:lpstr>Calibri</vt:lpstr>
      <vt:lpstr>Office 主题​​</vt:lpstr>
      <vt:lpstr>自定义设计方案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郭 澎</cp:lastModifiedBy>
  <cp:revision>5</cp:revision>
  <dcterms:created xsi:type="dcterms:W3CDTF">2022-03-24T04:34:10Z</dcterms:created>
  <dcterms:modified xsi:type="dcterms:W3CDTF">2022-04-01T06:18:56Z</dcterms:modified>
</cp:coreProperties>
</file>