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8" r:id="rId3"/>
  </p:sldIdLst>
  <p:sldSz cx="32399288" cy="43199050"/>
  <p:notesSz cx="6858000" cy="9144000"/>
  <p:defaultTextStyle>
    <a:defPPr>
      <a:defRPr lang="en-US"/>
    </a:defPPr>
    <a:lvl1pPr marL="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67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97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64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31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98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729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96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63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3">
          <p15:clr>
            <a:srgbClr val="A4A3A4"/>
          </p15:clr>
        </p15:guide>
        <p15:guide id="2" pos="10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20"/>
    <a:srgbClr val="014728"/>
    <a:srgbClr val="FFFFFF"/>
    <a:srgbClr val="0E935F"/>
    <a:srgbClr val="008000"/>
    <a:srgbClr val="003E1E"/>
    <a:srgbClr val="024C2B"/>
    <a:srgbClr val="003300"/>
    <a:srgbClr val="004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9784" autoAdjust="0"/>
  </p:normalViewPr>
  <p:slideViewPr>
    <p:cSldViewPr>
      <p:cViewPr>
        <p:scale>
          <a:sx n="112" d="100"/>
          <a:sy n="112" d="100"/>
        </p:scale>
        <p:origin x="78" y="78"/>
      </p:cViewPr>
      <p:guideLst>
        <p:guide orient="horz" pos="13603"/>
        <p:guide pos="10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13420002"/>
            <a:ext cx="27540003" cy="9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1" y="24479998"/>
            <a:ext cx="22680001" cy="11039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6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0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3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7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0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40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87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88131" y="10799999"/>
            <a:ext cx="24136875" cy="230079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6252" y="10799999"/>
            <a:ext cx="71881881" cy="230079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80177" y="16304013"/>
            <a:ext cx="28839255" cy="566400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143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780177" y="22463836"/>
            <a:ext cx="28839255" cy="5990407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638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0177" y="8163720"/>
            <a:ext cx="28839255" cy="31756335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0304" y="23991825"/>
            <a:ext cx="28839255" cy="3936003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956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80291" y="28419793"/>
            <a:ext cx="28839255" cy="6790407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425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80304" y="8163720"/>
            <a:ext cx="14039940" cy="31747800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6579491" y="8163720"/>
            <a:ext cx="14039940" cy="31747800"/>
          </a:xfrm>
        </p:spPr>
        <p:txBody>
          <a:bodyPr>
            <a:noAutofit/>
          </a:bodyPr>
          <a:lstStyle>
            <a:lvl1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780304" y="8163720"/>
            <a:ext cx="14039940" cy="2400001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531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780291" y="11269480"/>
            <a:ext cx="14039829" cy="28675281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6571181" y="8163720"/>
            <a:ext cx="14039940" cy="240000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5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6571181" y="11269480"/>
            <a:ext cx="14039940" cy="28675281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780304" y="8163720"/>
            <a:ext cx="14039940" cy="317478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6579618" y="8163720"/>
            <a:ext cx="14039940" cy="31747800"/>
          </a:xfrm>
        </p:spPr>
        <p:txBody>
          <a:bodyPr vert="horz" lIns="101600" tIns="0" rIns="82550" bIns="0" rtlCol="0">
            <a:norm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28092241" y="6000007"/>
            <a:ext cx="2527190" cy="33945623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63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780291" y="5999956"/>
            <a:ext cx="26117667" cy="33945623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780304" y="6000007"/>
            <a:ext cx="28839255" cy="31747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780177" y="16304013"/>
            <a:ext cx="28839255" cy="566400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43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76" y="27760002"/>
            <a:ext cx="27540003" cy="8580000"/>
          </a:xfrm>
        </p:spPr>
        <p:txBody>
          <a:bodyPr anchor="t"/>
          <a:lstStyle>
            <a:lvl1pPr algn="l">
              <a:defRPr sz="1957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76" y="18310005"/>
            <a:ext cx="27540003" cy="9449998"/>
          </a:xfrm>
        </p:spPr>
        <p:txBody>
          <a:bodyPr anchor="b"/>
          <a:lstStyle>
            <a:lvl1pPr marL="0" indent="0">
              <a:buNone/>
              <a:defRPr sz="9740">
                <a:solidFill>
                  <a:schemeClr val="tx1">
                    <a:tint val="75000"/>
                  </a:schemeClr>
                </a:solidFill>
              </a:defRPr>
            </a:lvl1pPr>
            <a:lvl2pPr marL="2234565" indent="0">
              <a:buNone/>
              <a:defRPr sz="8775">
                <a:solidFill>
                  <a:schemeClr val="tx1">
                    <a:tint val="75000"/>
                  </a:schemeClr>
                </a:solidFill>
              </a:defRPr>
            </a:lvl2pPr>
            <a:lvl3pPr marL="4468495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3pPr>
            <a:lvl4pPr marL="670306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4pPr>
            <a:lvl5pPr marL="8937625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5pPr>
            <a:lvl6pPr marL="1117219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6pPr>
            <a:lvl7pPr marL="1340612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7pPr>
            <a:lvl8pPr marL="15640685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8pPr>
            <a:lvl9pPr marL="1787525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6254" y="62919997"/>
            <a:ext cx="48009378" cy="177959989"/>
          </a:xfrm>
        </p:spPr>
        <p:txBody>
          <a:bodyPr/>
          <a:lstStyle>
            <a:lvl1pPr>
              <a:defRPr sz="13695"/>
            </a:lvl1pPr>
            <a:lvl2pPr>
              <a:defRPr sz="11765"/>
            </a:lvl2pPr>
            <a:lvl3pPr>
              <a:defRPr sz="9740"/>
            </a:lvl3pPr>
            <a:lvl4pPr>
              <a:defRPr sz="8775"/>
            </a:lvl4pPr>
            <a:lvl5pPr>
              <a:defRPr sz="8775"/>
            </a:lvl5pPr>
            <a:lvl6pPr>
              <a:defRPr sz="8775"/>
            </a:lvl6pPr>
            <a:lvl7pPr>
              <a:defRPr sz="8775"/>
            </a:lvl7pPr>
            <a:lvl8pPr>
              <a:defRPr sz="8775"/>
            </a:lvl8pPr>
            <a:lvl9pPr>
              <a:defRPr sz="8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5629" y="62919997"/>
            <a:ext cx="48009376" cy="177959989"/>
          </a:xfrm>
        </p:spPr>
        <p:txBody>
          <a:bodyPr/>
          <a:lstStyle>
            <a:lvl1pPr>
              <a:defRPr sz="13695"/>
            </a:lvl1pPr>
            <a:lvl2pPr>
              <a:defRPr sz="11765"/>
            </a:lvl2pPr>
            <a:lvl3pPr>
              <a:defRPr sz="9740"/>
            </a:lvl3pPr>
            <a:lvl4pPr>
              <a:defRPr sz="8775"/>
            </a:lvl4pPr>
            <a:lvl5pPr>
              <a:defRPr sz="8775"/>
            </a:lvl5pPr>
            <a:lvl6pPr>
              <a:defRPr sz="8775"/>
            </a:lvl6pPr>
            <a:lvl7pPr>
              <a:defRPr sz="8775"/>
            </a:lvl7pPr>
            <a:lvl8pPr>
              <a:defRPr sz="8775"/>
            </a:lvl8pPr>
            <a:lvl9pPr>
              <a:defRPr sz="8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1" y="1730004"/>
            <a:ext cx="29160002" cy="7199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99" y="9670003"/>
            <a:ext cx="14315628" cy="4029996"/>
          </a:xfrm>
        </p:spPr>
        <p:txBody>
          <a:bodyPr anchor="b"/>
          <a:lstStyle>
            <a:lvl1pPr marL="0" indent="0">
              <a:buNone/>
              <a:defRPr sz="11765" b="1"/>
            </a:lvl1pPr>
            <a:lvl2pPr marL="2234565" indent="0">
              <a:buNone/>
              <a:defRPr sz="9740" b="1"/>
            </a:lvl2pPr>
            <a:lvl3pPr marL="4468495" indent="0">
              <a:buNone/>
              <a:defRPr sz="8775" b="1"/>
            </a:lvl3pPr>
            <a:lvl4pPr marL="6703060" indent="0">
              <a:buNone/>
              <a:defRPr sz="7810" b="1"/>
            </a:lvl4pPr>
            <a:lvl5pPr marL="8937625" indent="0">
              <a:buNone/>
              <a:defRPr sz="7810" b="1"/>
            </a:lvl5pPr>
            <a:lvl6pPr marL="11172190" indent="0">
              <a:buNone/>
              <a:defRPr sz="7810" b="1"/>
            </a:lvl6pPr>
            <a:lvl7pPr marL="13406120" indent="0">
              <a:buNone/>
              <a:defRPr sz="7810" b="1"/>
            </a:lvl7pPr>
            <a:lvl8pPr marL="15640685" indent="0">
              <a:buNone/>
              <a:defRPr sz="7810" b="1"/>
            </a:lvl8pPr>
            <a:lvl9pPr marL="17875250" indent="0">
              <a:buNone/>
              <a:defRPr sz="78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99" y="13699999"/>
            <a:ext cx="14315628" cy="24890003"/>
          </a:xfrm>
        </p:spPr>
        <p:txBody>
          <a:bodyPr/>
          <a:lstStyle>
            <a:lvl1pPr>
              <a:defRPr sz="11765"/>
            </a:lvl1pPr>
            <a:lvl2pPr>
              <a:defRPr sz="9740"/>
            </a:lvl2pPr>
            <a:lvl3pPr>
              <a:defRPr sz="8775"/>
            </a:lvl3pPr>
            <a:lvl4pPr>
              <a:defRPr sz="7810"/>
            </a:lvl4pPr>
            <a:lvl5pPr>
              <a:defRPr sz="7810"/>
            </a:lvl5pPr>
            <a:lvl6pPr>
              <a:defRPr sz="7810"/>
            </a:lvl6pPr>
            <a:lvl7pPr>
              <a:defRPr sz="7810"/>
            </a:lvl7pPr>
            <a:lvl8pPr>
              <a:defRPr sz="7810"/>
            </a:lvl8pPr>
            <a:lvl9pPr>
              <a:defRPr sz="78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751" y="9670003"/>
            <a:ext cx="14321251" cy="4029996"/>
          </a:xfrm>
        </p:spPr>
        <p:txBody>
          <a:bodyPr anchor="b"/>
          <a:lstStyle>
            <a:lvl1pPr marL="0" indent="0">
              <a:buNone/>
              <a:defRPr sz="11765" b="1"/>
            </a:lvl1pPr>
            <a:lvl2pPr marL="2234565" indent="0">
              <a:buNone/>
              <a:defRPr sz="9740" b="1"/>
            </a:lvl2pPr>
            <a:lvl3pPr marL="4468495" indent="0">
              <a:buNone/>
              <a:defRPr sz="8775" b="1"/>
            </a:lvl3pPr>
            <a:lvl4pPr marL="6703060" indent="0">
              <a:buNone/>
              <a:defRPr sz="7810" b="1"/>
            </a:lvl4pPr>
            <a:lvl5pPr marL="8937625" indent="0">
              <a:buNone/>
              <a:defRPr sz="7810" b="1"/>
            </a:lvl5pPr>
            <a:lvl6pPr marL="11172190" indent="0">
              <a:buNone/>
              <a:defRPr sz="7810" b="1"/>
            </a:lvl6pPr>
            <a:lvl7pPr marL="13406120" indent="0">
              <a:buNone/>
              <a:defRPr sz="7810" b="1"/>
            </a:lvl7pPr>
            <a:lvl8pPr marL="15640685" indent="0">
              <a:buNone/>
              <a:defRPr sz="7810" b="1"/>
            </a:lvl8pPr>
            <a:lvl9pPr marL="17875250" indent="0">
              <a:buNone/>
              <a:defRPr sz="78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751" y="13699999"/>
            <a:ext cx="14321251" cy="24890003"/>
          </a:xfrm>
        </p:spPr>
        <p:txBody>
          <a:bodyPr/>
          <a:lstStyle>
            <a:lvl1pPr>
              <a:defRPr sz="11765"/>
            </a:lvl1pPr>
            <a:lvl2pPr>
              <a:defRPr sz="9740"/>
            </a:lvl2pPr>
            <a:lvl3pPr>
              <a:defRPr sz="8775"/>
            </a:lvl3pPr>
            <a:lvl4pPr>
              <a:defRPr sz="7810"/>
            </a:lvl4pPr>
            <a:lvl5pPr>
              <a:defRPr sz="7810"/>
            </a:lvl5pPr>
            <a:lvl6pPr>
              <a:defRPr sz="7810"/>
            </a:lvl6pPr>
            <a:lvl7pPr>
              <a:defRPr sz="7810"/>
            </a:lvl7pPr>
            <a:lvl8pPr>
              <a:defRPr sz="7810"/>
            </a:lvl8pPr>
            <a:lvl9pPr>
              <a:defRPr sz="78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1" y="1720000"/>
            <a:ext cx="10659377" cy="7320001"/>
          </a:xfrm>
        </p:spPr>
        <p:txBody>
          <a:bodyPr anchor="b"/>
          <a:lstStyle>
            <a:lvl1pPr algn="l">
              <a:defRPr sz="97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501" y="1720004"/>
            <a:ext cx="18112502" cy="36870000"/>
          </a:xfrm>
        </p:spPr>
        <p:txBody>
          <a:bodyPr/>
          <a:lstStyle>
            <a:lvl1pPr>
              <a:defRPr sz="15620"/>
            </a:lvl1pPr>
            <a:lvl2pPr>
              <a:defRPr sz="13695"/>
            </a:lvl2pPr>
            <a:lvl3pPr>
              <a:defRPr sz="11765"/>
            </a:lvl3pPr>
            <a:lvl4pPr>
              <a:defRPr sz="9740"/>
            </a:lvl4pPr>
            <a:lvl5pPr>
              <a:defRPr sz="9740"/>
            </a:lvl5pPr>
            <a:lvl6pPr>
              <a:defRPr sz="9740"/>
            </a:lvl6pPr>
            <a:lvl7pPr>
              <a:defRPr sz="9740"/>
            </a:lvl7pPr>
            <a:lvl8pPr>
              <a:defRPr sz="9740"/>
            </a:lvl8pPr>
            <a:lvl9pPr>
              <a:defRPr sz="97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01" y="9040004"/>
            <a:ext cx="10659377" cy="29550001"/>
          </a:xfrm>
        </p:spPr>
        <p:txBody>
          <a:bodyPr/>
          <a:lstStyle>
            <a:lvl1pPr marL="0" indent="0">
              <a:buNone/>
              <a:defRPr sz="6845"/>
            </a:lvl1pPr>
            <a:lvl2pPr marL="2234565" indent="0">
              <a:buNone/>
              <a:defRPr sz="5880"/>
            </a:lvl2pPr>
            <a:lvl3pPr marL="4468495" indent="0">
              <a:buNone/>
              <a:defRPr sz="4920"/>
            </a:lvl3pPr>
            <a:lvl4pPr marL="6703060" indent="0">
              <a:buNone/>
              <a:defRPr sz="4380"/>
            </a:lvl4pPr>
            <a:lvl5pPr marL="8937625" indent="0">
              <a:buNone/>
              <a:defRPr sz="4380"/>
            </a:lvl5pPr>
            <a:lvl6pPr marL="11172190" indent="0">
              <a:buNone/>
              <a:defRPr sz="4380"/>
            </a:lvl6pPr>
            <a:lvl7pPr marL="13406120" indent="0">
              <a:buNone/>
              <a:defRPr sz="4380"/>
            </a:lvl7pPr>
            <a:lvl8pPr marL="15640685" indent="0">
              <a:buNone/>
              <a:defRPr sz="4380"/>
            </a:lvl8pPr>
            <a:lvl9pPr marL="17875250" indent="0">
              <a:buNone/>
              <a:defRPr sz="4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628" y="30239999"/>
            <a:ext cx="19440001" cy="3570004"/>
          </a:xfrm>
        </p:spPr>
        <p:txBody>
          <a:bodyPr anchor="b"/>
          <a:lstStyle>
            <a:lvl1pPr algn="l">
              <a:defRPr sz="97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628" y="3860001"/>
            <a:ext cx="19440001" cy="25919999"/>
          </a:xfrm>
        </p:spPr>
        <p:txBody>
          <a:bodyPr/>
          <a:lstStyle>
            <a:lvl1pPr marL="0" indent="0">
              <a:buNone/>
              <a:defRPr sz="15620"/>
            </a:lvl1pPr>
            <a:lvl2pPr marL="2234565" indent="0">
              <a:buNone/>
              <a:defRPr sz="13695"/>
            </a:lvl2pPr>
            <a:lvl3pPr marL="4468495" indent="0">
              <a:buNone/>
              <a:defRPr sz="11765"/>
            </a:lvl3pPr>
            <a:lvl4pPr marL="6703060" indent="0">
              <a:buNone/>
              <a:defRPr sz="9740"/>
            </a:lvl4pPr>
            <a:lvl5pPr marL="8937625" indent="0">
              <a:buNone/>
              <a:defRPr sz="9740"/>
            </a:lvl5pPr>
            <a:lvl6pPr marL="11172190" indent="0">
              <a:buNone/>
              <a:defRPr sz="9740"/>
            </a:lvl6pPr>
            <a:lvl7pPr marL="13406120" indent="0">
              <a:buNone/>
              <a:defRPr sz="9740"/>
            </a:lvl7pPr>
            <a:lvl8pPr marL="15640685" indent="0">
              <a:buNone/>
              <a:defRPr sz="9740"/>
            </a:lvl8pPr>
            <a:lvl9pPr marL="17875250" indent="0">
              <a:buNone/>
              <a:defRPr sz="974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628" y="33810003"/>
            <a:ext cx="19440001" cy="5069996"/>
          </a:xfrm>
        </p:spPr>
        <p:txBody>
          <a:bodyPr/>
          <a:lstStyle>
            <a:lvl1pPr marL="0" indent="0">
              <a:buNone/>
              <a:defRPr sz="6845"/>
            </a:lvl1pPr>
            <a:lvl2pPr marL="2234565" indent="0">
              <a:buNone/>
              <a:defRPr sz="5880"/>
            </a:lvl2pPr>
            <a:lvl3pPr marL="4468495" indent="0">
              <a:buNone/>
              <a:defRPr sz="4920"/>
            </a:lvl3pPr>
            <a:lvl4pPr marL="6703060" indent="0">
              <a:buNone/>
              <a:defRPr sz="4380"/>
            </a:lvl4pPr>
            <a:lvl5pPr marL="8937625" indent="0">
              <a:buNone/>
              <a:defRPr sz="4380"/>
            </a:lvl5pPr>
            <a:lvl6pPr marL="11172190" indent="0">
              <a:buNone/>
              <a:defRPr sz="4380"/>
            </a:lvl6pPr>
            <a:lvl7pPr marL="13406120" indent="0">
              <a:buNone/>
              <a:defRPr sz="4380"/>
            </a:lvl7pPr>
            <a:lvl8pPr marL="15640685" indent="0">
              <a:buNone/>
              <a:defRPr sz="4380"/>
            </a:lvl8pPr>
            <a:lvl9pPr marL="17875250" indent="0">
              <a:buNone/>
              <a:defRPr sz="4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01" y="1730004"/>
            <a:ext cx="29160002" cy="7199999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1" y="10080002"/>
            <a:ext cx="29160002" cy="28510001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99" y="40040001"/>
            <a:ext cx="7560002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CC3D-A031-407A-AB0A-34FB167715A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0001" y="40040001"/>
            <a:ext cx="10260000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0001" y="40040001"/>
            <a:ext cx="7560002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7030-C598-494B-AC7E-28E2AB5BDA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8495" rtl="0" eaLnBrk="1" latinLnBrk="0" hangingPunct="1">
        <a:spcBef>
          <a:spcPct val="0"/>
        </a:spcBef>
        <a:buNone/>
        <a:defRPr sz="21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5130" indent="-1675130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15620" kern="1200">
          <a:solidFill>
            <a:schemeClr val="tx1"/>
          </a:solidFill>
          <a:latin typeface="+mn-lt"/>
          <a:ea typeface="+mn-ea"/>
          <a:cs typeface="+mn-cs"/>
        </a:defRPr>
      </a:lvl1pPr>
      <a:lvl2pPr marL="3630295" indent="-1396365" algn="l" defTabSz="4468495" rtl="0" eaLnBrk="1" latinLnBrk="0" hangingPunct="1">
        <a:spcBef>
          <a:spcPts val="210"/>
        </a:spcBef>
        <a:buFont typeface="Arial" panose="020B0604020202020204" pitchFamily="34" charset="0"/>
        <a:buChar char="–"/>
        <a:defRPr sz="13695" kern="1200">
          <a:solidFill>
            <a:schemeClr val="tx1"/>
          </a:solidFill>
          <a:latin typeface="+mn-lt"/>
          <a:ea typeface="+mn-ea"/>
          <a:cs typeface="+mn-cs"/>
        </a:defRPr>
      </a:lvl2pPr>
      <a:lvl3pPr marL="558609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11765" kern="1200">
          <a:solidFill>
            <a:schemeClr val="tx1"/>
          </a:solidFill>
          <a:latin typeface="+mn-lt"/>
          <a:ea typeface="+mn-ea"/>
          <a:cs typeface="+mn-cs"/>
        </a:defRPr>
      </a:lvl3pPr>
      <a:lvl4pPr marL="782066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–"/>
        <a:defRPr sz="9740" kern="1200">
          <a:solidFill>
            <a:schemeClr val="tx1"/>
          </a:solidFill>
          <a:latin typeface="+mn-lt"/>
          <a:ea typeface="+mn-ea"/>
          <a:cs typeface="+mn-cs"/>
        </a:defRPr>
      </a:lvl4pPr>
      <a:lvl5pPr marL="1005459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»"/>
        <a:defRPr sz="9740" kern="1200">
          <a:solidFill>
            <a:schemeClr val="tx1"/>
          </a:solidFill>
          <a:latin typeface="+mn-lt"/>
          <a:ea typeface="+mn-ea"/>
          <a:cs typeface="+mn-cs"/>
        </a:defRPr>
      </a:lvl5pPr>
      <a:lvl6pPr marL="1228915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6pPr>
      <a:lvl7pPr marL="1452372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7pPr>
      <a:lvl8pPr marL="1675765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8pPr>
      <a:lvl9pPr marL="1899221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1pPr>
      <a:lvl2pPr marL="223456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2pPr>
      <a:lvl3pPr marL="446849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3pPr>
      <a:lvl4pPr marL="670306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4pPr>
      <a:lvl5pPr marL="893762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5pPr>
      <a:lvl6pPr marL="1117219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6pPr>
      <a:lvl7pPr marL="1340612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7pPr>
      <a:lvl8pPr marL="1564068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8pPr>
      <a:lvl9pPr marL="1787525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780177" y="2721240"/>
            <a:ext cx="28839255" cy="40818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780177" y="8163720"/>
            <a:ext cx="28839255" cy="317478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2337869" y="39998656"/>
            <a:ext cx="7175109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938056" y="39998656"/>
            <a:ext cx="10523494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22882221" y="39998656"/>
            <a:ext cx="7175109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80"/>
          </a:p>
        </p:txBody>
      </p:sp>
      <p:pic>
        <p:nvPicPr>
          <p:cNvPr id="8" name="图片 7" descr="ICCEBE-LOGO-0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0560665" y="38741350"/>
            <a:ext cx="10058400" cy="3253105"/>
          </a:xfrm>
          <a:prstGeom prst="rect">
            <a:avLst/>
          </a:prstGeom>
        </p:spPr>
      </p:pic>
      <p:pic>
        <p:nvPicPr>
          <p:cNvPr id="9" name="图片 8" descr="会议logo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023195" y="970280"/>
            <a:ext cx="7595870" cy="7583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30145" rtl="0" eaLnBrk="1" fontAlgn="auto" latinLnBrk="0" hangingPunct="1">
        <a:lnSpc>
          <a:spcPct val="100000"/>
        </a:lnSpc>
        <a:spcBef>
          <a:spcPct val="0"/>
        </a:spcBef>
        <a:buNone/>
        <a:defRPr sz="744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6076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1822450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tabLst>
          <a:tab pos="4277995" algn="l"/>
        </a:tabLst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303720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42525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5467350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6682105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640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519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2887FF5-9F1B-4E2C-86AF-9DA28B42E8FD}"/>
              </a:ext>
            </a:extLst>
          </p:cNvPr>
          <p:cNvSpPr txBox="1"/>
          <p:nvPr/>
        </p:nvSpPr>
        <p:spPr>
          <a:xfrm>
            <a:off x="5873475" y="1013867"/>
            <a:ext cx="247361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600" b="1" i="1" dirty="0" smtClean="0">
                <a:gradFill>
                  <a:gsLst>
                    <a:gs pos="69000">
                      <a:srgbClr val="0B7E4F"/>
                    </a:gs>
                    <a:gs pos="38000">
                      <a:srgbClr val="003E1E"/>
                    </a:gs>
                    <a:gs pos="90000">
                      <a:srgbClr val="0E935F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第三届</a:t>
            </a:r>
            <a:r>
              <a:rPr lang="zh-CN" altLang="en-US" sz="10600" b="1" i="1" dirty="0">
                <a:gradFill>
                  <a:gsLst>
                    <a:gs pos="69000">
                      <a:srgbClr val="0B7E4F"/>
                    </a:gs>
                    <a:gs pos="38000">
                      <a:srgbClr val="003E1E"/>
                    </a:gs>
                    <a:gs pos="90000">
                      <a:srgbClr val="0E935F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华人能源与人工环境国际学术会议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828B71-E3FF-4715-B212-5F9BEB25024E}"/>
              </a:ext>
            </a:extLst>
          </p:cNvPr>
          <p:cNvSpPr txBox="1"/>
          <p:nvPr/>
        </p:nvSpPr>
        <p:spPr>
          <a:xfrm>
            <a:off x="5873475" y="2807429"/>
            <a:ext cx="24647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 smtClean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3RD</a:t>
            </a:r>
            <a:r>
              <a:rPr lang="en-US" altLang="zh-CN" sz="4200" b="1" dirty="0" smtClean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INTERNATIONAL CONFERENCE FOR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GLOBAL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CHINESE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ACADEMIA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ON ENERGY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AND BUILT ENVIRONMENT</a:t>
            </a:r>
            <a:endParaRPr lang="zh-CN" altLang="en-US" sz="4200" b="1" dirty="0">
              <a:solidFill>
                <a:srgbClr val="4D4D4D"/>
              </a:solidFill>
              <a:latin typeface="Arial Narrow" panose="020B0606020202030204" pitchFamily="34" charset="0"/>
              <a:ea typeface="等线" panose="0201060003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2A8C8C7-3E88-4008-A00D-C0ADBFA88CAD}"/>
              </a:ext>
            </a:extLst>
          </p:cNvPr>
          <p:cNvCxnSpPr/>
          <p:nvPr/>
        </p:nvCxnSpPr>
        <p:spPr>
          <a:xfrm>
            <a:off x="5982623" y="2768193"/>
            <a:ext cx="2448271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29ACFC5-AFDA-418B-99C5-7168609B3ED4}"/>
              </a:ext>
            </a:extLst>
          </p:cNvPr>
          <p:cNvCxnSpPr/>
          <p:nvPr/>
        </p:nvCxnSpPr>
        <p:spPr>
          <a:xfrm>
            <a:off x="5982623" y="3585331"/>
            <a:ext cx="2448271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83F4408-115D-41A7-B2CF-1FA49194CE80}"/>
              </a:ext>
            </a:extLst>
          </p:cNvPr>
          <p:cNvSpPr/>
          <p:nvPr/>
        </p:nvSpPr>
        <p:spPr>
          <a:xfrm>
            <a:off x="0" y="42463988"/>
            <a:ext cx="32399288" cy="738663"/>
          </a:xfrm>
          <a:prstGeom prst="rect">
            <a:avLst/>
          </a:prstGeom>
          <a:gradFill flip="none" rotWithShape="1">
            <a:gsLst>
              <a:gs pos="62000">
                <a:srgbClr val="0B7E4F"/>
              </a:gs>
              <a:gs pos="0">
                <a:srgbClr val="003E1E"/>
              </a:gs>
              <a:gs pos="81000">
                <a:srgbClr val="0E935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2" y="562020"/>
            <a:ext cx="4075943" cy="4233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Arial Narrow</vt:lpstr>
      <vt:lpstr>Calibri</vt:lpstr>
      <vt:lpstr>Office Theme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Zishang ZHU</dc:creator>
  <cp:lastModifiedBy>窦 蓬勃</cp:lastModifiedBy>
  <cp:revision>257</cp:revision>
  <dcterms:created xsi:type="dcterms:W3CDTF">2013-03-13T10:46:00Z</dcterms:created>
  <dcterms:modified xsi:type="dcterms:W3CDTF">2023-06-26T07:50:17Z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