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57075" autoAdjust="0"/>
  </p:normalViewPr>
  <p:slideViewPr>
    <p:cSldViewPr snapToGrid="0">
      <p:cViewPr varScale="1">
        <p:scale>
          <a:sx n="52" d="100"/>
          <a:sy n="52" d="100"/>
        </p:scale>
        <p:origin x="92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AF86-E399-7745-ADA2-8BD9A74C5B28}" type="datetimeFigureOut">
              <a:rPr kumimoji="1" lang="zh-CN" altLang="en-US" smtClean="0"/>
              <a:t>2022/9/15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0A5CF-47AF-654A-9698-6ACF1522F9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026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EB9C8-E38D-77AA-7FE0-A1A3E766D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9CDA65-8734-9DB5-BF48-0092A152D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F3D508-8B7B-8F93-CACC-7C48B7A7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37CC18-2025-B908-6CCD-FF7F3838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DE5AD5-FB99-2918-5CFA-6EC6591E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87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329F5-302D-5BE2-E945-29448F42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5F24CA-4581-2760-0611-DF00C3D99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580668-A08D-AE96-44DF-1889DB71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55A09C-A269-EE33-56A2-8A37993F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57B165-9496-CF93-7ECC-02AC273E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51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4284A6-19D6-4BC6-F353-93A55460A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780A61-5D2B-4A6F-8DB4-F7C574B97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E0C270-3EFD-ECCC-321B-1FBDB8DBA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958120-EE70-A5D5-70C9-62B4CB06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1D1BE4-5089-7664-75F8-0569F3BD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3826D-4903-345B-AFF0-467C521A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CC3DB-8870-1113-F3BF-17B7A8BA1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AF5909-1E9C-ED55-446D-529E55BA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9591BA-E06A-2F2D-14F5-0C6B48A4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CA3659-3468-F667-E7BA-8383A833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81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6E1F8-71D5-1D03-4381-26919FC8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10CD71-E274-4ED0-C3D7-EE7A1A8FF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70A523-687E-DE9C-213B-C32DF8CD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EC1FC0-CF09-7B4C-63BA-BBA27413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AFC9C4-9FA3-6DDE-E9C9-FA47019B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4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C1A26-E3B7-A466-914F-945194E4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2DAD68-0BCA-984F-7A6C-62E242535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640A71-EEA5-2815-4BCD-2561780CC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E1E150-6014-5ACC-7FEE-49321496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811CC3-DE7D-44BD-42CE-0F58188D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14948-3600-1178-770A-75CA79E5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56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BB783-9ABF-8495-1070-477CD639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D4BB33-A012-AB85-3CE8-3557A498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C0C0AC-DD1A-D460-AF2E-DDC4AE222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6CD57-B02A-6CC1-950B-4B42BBCE0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BC8CEAE-6028-3DFD-58F2-AE7924BB8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2A55A5-3653-BB65-967A-F489701E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0003EF-D6F1-B76F-1081-20ED632D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4284F75-6026-B13B-B324-D9BE73C9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20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56A12-AFFD-BB42-44E0-A048EDE3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B263C6-6A5A-BD88-C4E6-EF4C3387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BEDAFF-D305-34E4-3A30-788B1650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210AFA-A03B-2608-ECDD-D7B2282A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0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680980-BA44-8E7F-62D6-AA0777FA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946C11-EB82-A0C8-3355-8D14BDA2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C72D9F-1BCB-7872-3371-33F28761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63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9C79E-4D52-EE14-3675-1EEAA052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259321-CAD8-2198-23A5-37CC6397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1E9D8E-1336-7B05-FCC3-DB6B164DE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E28DA8-5D81-67CB-BA42-DA088E6E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B49C1-5272-6A86-84E4-7733EC59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BB9BFF-7C50-1394-7705-65A9981E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1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FEAD7F-8B29-D86F-BF32-8A52415D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78BC79-23CE-E94F-67BA-096A39CB0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F076CC-12EB-5467-CBF8-87CAAC651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DA65E3-950A-0669-B14F-99F1134B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3D6B14-9045-B222-CAB5-7CC6E7D1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F0E655-81A7-3A69-4A59-954E63FF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91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833767-8331-8729-6307-CF44B8E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8FB33B-F425-EDB6-5D06-001E0CDAB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31611-B01A-80B5-EEAC-7062939CD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2EFA-0ECB-4EF4-A734-A52FDFC2F41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429B93-18CC-DBDC-41F3-8CF56CC80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50AC04-A1DD-943D-336B-92C22D1B4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F9B0-1860-414A-9164-DDBA23E53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10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AA9BCBB-E3C9-843D-42B7-0289B128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16463C5E-FF87-4685-5ADB-72C8E914BB02}"/>
              </a:ext>
            </a:extLst>
          </p:cNvPr>
          <p:cNvGrpSpPr/>
          <p:nvPr/>
        </p:nvGrpSpPr>
        <p:grpSpPr>
          <a:xfrm>
            <a:off x="8961120" y="414669"/>
            <a:ext cx="2829836" cy="675558"/>
            <a:chOff x="9639957" y="483945"/>
            <a:chExt cx="1961019" cy="468148"/>
          </a:xfrm>
        </p:grpSpPr>
        <p:pic>
          <p:nvPicPr>
            <p:cNvPr id="3" name="图片 2" descr="图片包含 文本&#10;&#10;描述已自动生成">
              <a:extLst>
                <a:ext uri="{FF2B5EF4-FFF2-40B4-BE49-F238E27FC236}">
                  <a16:creationId xmlns:a16="http://schemas.microsoft.com/office/drawing/2014/main" id="{97198A83-CD2B-7D11-B1C1-13B7FC6F9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8776" y="494893"/>
              <a:ext cx="1092200" cy="457200"/>
            </a:xfrm>
            <a:prstGeom prst="rect">
              <a:avLst/>
            </a:prstGeom>
          </p:spPr>
        </p:pic>
        <p:pic>
          <p:nvPicPr>
            <p:cNvPr id="7" name="图片 6" descr="图片包含 文本&#10;&#10;描述已自动生成">
              <a:extLst>
                <a:ext uri="{FF2B5EF4-FFF2-40B4-BE49-F238E27FC236}">
                  <a16:creationId xmlns:a16="http://schemas.microsoft.com/office/drawing/2014/main" id="{8BFFC908-3D82-2A9C-414D-2E43A814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9957" y="483945"/>
              <a:ext cx="647700" cy="44450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680E4D50-817C-D39B-5CFF-311E653C87D9}"/>
              </a:ext>
            </a:extLst>
          </p:cNvPr>
          <p:cNvSpPr txBox="1"/>
          <p:nvPr/>
        </p:nvSpPr>
        <p:spPr>
          <a:xfrm>
            <a:off x="867515" y="344848"/>
            <a:ext cx="934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2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13th IWA Conference on </a:t>
            </a:r>
            <a:r>
              <a:rPr lang="it-IT" altLang="zh-CN" sz="24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Instrumentation</a:t>
            </a:r>
            <a:r>
              <a:rPr lang="it-IT" altLang="zh-CN" sz="2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</a:p>
          <a:p>
            <a:r>
              <a:rPr lang="it-IT" altLang="zh-CN" sz="2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Control and Automation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DCC5B3-09F6-545B-3542-890939C4928A}"/>
              </a:ext>
            </a:extLst>
          </p:cNvPr>
          <p:cNvSpPr txBox="1"/>
          <p:nvPr/>
        </p:nvSpPr>
        <p:spPr>
          <a:xfrm>
            <a:off x="2554223" y="5418924"/>
            <a:ext cx="6406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/>
            <a:r>
              <a:rPr lang="it-IT" altLang="zh-CN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17-21 October 2022       </a:t>
            </a:r>
          </a:p>
          <a:p>
            <a:pPr indent="285750" algn="ctr"/>
            <a:r>
              <a:rPr lang="it-IT" altLang="zh-CN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Virtual Conference        Beijing, China</a:t>
            </a:r>
            <a:endParaRPr lang="zh-CN" altLang="zh-CN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9BE9834-7D14-78B8-A9F4-91C13575A384}"/>
              </a:ext>
            </a:extLst>
          </p:cNvPr>
          <p:cNvSpPr/>
          <p:nvPr/>
        </p:nvSpPr>
        <p:spPr>
          <a:xfrm>
            <a:off x="0" y="2000977"/>
            <a:ext cx="12192000" cy="1739012"/>
          </a:xfrm>
          <a:prstGeom prst="rect">
            <a:avLst/>
          </a:prstGeom>
          <a:solidFill>
            <a:schemeClr val="bg1">
              <a:alpha val="393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B724C10-C5C5-6017-90E1-CB601F23B25B}"/>
              </a:ext>
            </a:extLst>
          </p:cNvPr>
          <p:cNvSpPr/>
          <p:nvPr/>
        </p:nvSpPr>
        <p:spPr>
          <a:xfrm>
            <a:off x="2625343" y="4007177"/>
            <a:ext cx="6671058" cy="875909"/>
          </a:xfrm>
          <a:prstGeom prst="rect">
            <a:avLst/>
          </a:prstGeom>
          <a:solidFill>
            <a:schemeClr val="bg1">
              <a:alpha val="386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B14B598-C350-2F09-3B3F-64B57D35F7FD}"/>
              </a:ext>
            </a:extLst>
          </p:cNvPr>
          <p:cNvSpPr txBox="1"/>
          <p:nvPr/>
        </p:nvSpPr>
        <p:spPr>
          <a:xfrm>
            <a:off x="3093389" y="2393115"/>
            <a:ext cx="6099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Enter your title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4C00033-FDA1-0329-6DF8-5CB447EB56E0}"/>
              </a:ext>
            </a:extLst>
          </p:cNvPr>
          <p:cNvSpPr txBox="1"/>
          <p:nvPr/>
        </p:nvSpPr>
        <p:spPr>
          <a:xfrm>
            <a:off x="3324707" y="4245076"/>
            <a:ext cx="6571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Enter Full Name, Affiliation, Country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2DD435F-CD9D-9F9D-0447-FA8BC35E3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2"/>
            <a:ext cx="12192000" cy="686304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77DBFFB-D4D0-4404-7CD1-66F7F4603D10}"/>
              </a:ext>
            </a:extLst>
          </p:cNvPr>
          <p:cNvSpPr/>
          <p:nvPr/>
        </p:nvSpPr>
        <p:spPr>
          <a:xfrm>
            <a:off x="0" y="6432653"/>
            <a:ext cx="4544291" cy="319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MORE EFFICIENT, MORE ROBUST, MORE SMART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D294EE-937E-C25B-DDE9-B7F83DBA63F2}"/>
              </a:ext>
            </a:extLst>
          </p:cNvPr>
          <p:cNvSpPr/>
          <p:nvPr/>
        </p:nvSpPr>
        <p:spPr>
          <a:xfrm>
            <a:off x="0" y="786384"/>
            <a:ext cx="12192000" cy="550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 descr="图片包含 文本&#10;&#10;描述已自动生成">
            <a:extLst>
              <a:ext uri="{FF2B5EF4-FFF2-40B4-BE49-F238E27FC236}">
                <a16:creationId xmlns:a16="http://schemas.microsoft.com/office/drawing/2014/main" id="{FADC037D-62F0-E901-D0CD-6AD4664F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00" y="212263"/>
            <a:ext cx="1092200" cy="457200"/>
          </a:xfrm>
          <a:prstGeom prst="rect">
            <a:avLst/>
          </a:prstGeom>
        </p:spPr>
      </p:pic>
      <p:pic>
        <p:nvPicPr>
          <p:cNvPr id="10" name="图片 9" descr="图片包含 文本&#10;&#10;描述已自动生成">
            <a:extLst>
              <a:ext uri="{FF2B5EF4-FFF2-40B4-BE49-F238E27FC236}">
                <a16:creationId xmlns:a16="http://schemas.microsoft.com/office/drawing/2014/main" id="{0A40CD11-69AC-BFF5-C6E5-BACFEA244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581" y="201315"/>
            <a:ext cx="647700" cy="444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CFAD70C-001E-2009-91B4-B92DA376E4BB}"/>
              </a:ext>
            </a:extLst>
          </p:cNvPr>
          <p:cNvSpPr txBox="1"/>
          <p:nvPr/>
        </p:nvSpPr>
        <p:spPr>
          <a:xfrm>
            <a:off x="447464" y="190614"/>
            <a:ext cx="1474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 Title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2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39</Words>
  <Application>Microsoft Office PowerPoint</Application>
  <PresentationFormat>宽屏</PresentationFormat>
  <Paragraphs>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zhao</dc:creator>
  <cp:lastModifiedBy>cheng zhao</cp:lastModifiedBy>
  <cp:revision>4</cp:revision>
  <dcterms:created xsi:type="dcterms:W3CDTF">2022-09-05T16:19:53Z</dcterms:created>
  <dcterms:modified xsi:type="dcterms:W3CDTF">2022-09-15T07:23:46Z</dcterms:modified>
</cp:coreProperties>
</file>