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CBE墙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32398970" cy="43193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NmOWVjYjIyZTdhMGFhYzQ5MTg5MzI3NDUwMGJlY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林萌</cp:lastModifiedBy>
  <cp:revision>3</cp:revision>
  <dcterms:created xsi:type="dcterms:W3CDTF">2023-07-06T03:00:00Z</dcterms:created>
  <dcterms:modified xsi:type="dcterms:W3CDTF">2023-07-06T03:02:36Z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296720C6F11C4D5B9593926902C79E7F_12</vt:lpwstr>
  </property>
  <property fmtid="{D5CDD505-2E9C-101B-9397-08002B2CF9AE}" pid="3" name="KSOProductBuildVer">
    <vt:lpwstr>2052-11.1.0.14309</vt:lpwstr>
  </property>
</Properties>
</file>