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401800" cy="32404050"/>
  <p:notesSz cx="6858000" cy="9144000"/>
  <p:custDataLst>
    <p:tags r:id="rId3"/>
  </p:custDataLst>
  <p:defaultTextStyle>
    <a:defPPr>
      <a:defRPr lang="zh-CN"/>
    </a:defPPr>
    <a:lvl1pPr marL="0" algn="l" defTabSz="5349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67462" algn="l" defTabSz="5349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34924" algn="l" defTabSz="5349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02386" algn="l" defTabSz="5349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69848" algn="l" defTabSz="5349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37310" algn="l" defTabSz="5349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04772" algn="l" defTabSz="5349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872234" algn="l" defTabSz="5349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39696" algn="l" defTabSz="5349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-2875" y="-130"/>
      </p:cViewPr>
      <p:guideLst>
        <p:guide orient="horz" pos="10206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0265" y="5303282"/>
            <a:ext cx="10801588" cy="11281657"/>
          </a:xfrm>
        </p:spPr>
        <p:txBody>
          <a:bodyPr anchor="b"/>
          <a:lstStyle>
            <a:lvl1pPr algn="ctr">
              <a:defRPr sz="1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0265" y="17020003"/>
            <a:ext cx="10801588" cy="7823647"/>
          </a:xfrm>
        </p:spPr>
        <p:txBody>
          <a:bodyPr/>
          <a:lstStyle>
            <a:lvl1pPr marL="0" indent="0" algn="ctr">
              <a:buNone/>
              <a:defRPr sz="5000"/>
            </a:lvl1pPr>
            <a:lvl2pPr marL="947633" indent="0" algn="ctr">
              <a:buNone/>
              <a:defRPr sz="4100"/>
            </a:lvl2pPr>
            <a:lvl3pPr marL="1895265" indent="0" algn="ctr">
              <a:buNone/>
              <a:defRPr sz="3700"/>
            </a:lvl3pPr>
            <a:lvl4pPr marL="2843270" indent="0" algn="ctr">
              <a:buNone/>
              <a:defRPr sz="3300"/>
            </a:lvl4pPr>
            <a:lvl5pPr marL="3790902" indent="0" algn="ctr">
              <a:buNone/>
              <a:defRPr sz="3300"/>
            </a:lvl5pPr>
            <a:lvl6pPr marL="4738535" indent="0" algn="ctr">
              <a:buNone/>
              <a:defRPr sz="3300"/>
            </a:lvl6pPr>
            <a:lvl7pPr marL="5686168" indent="0" algn="ctr">
              <a:buNone/>
              <a:defRPr sz="3300"/>
            </a:lvl7pPr>
            <a:lvl8pPr marL="6633801" indent="0" algn="ctr">
              <a:buNone/>
              <a:defRPr sz="3300"/>
            </a:lvl8pPr>
            <a:lvl9pPr marL="7581433" indent="0" algn="ctr">
              <a:buNone/>
              <a:defRPr sz="3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7311BEF-4524-6795-58B0-4FD8AEBB0A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97" b="69783"/>
          <a:stretch/>
        </p:blipFill>
        <p:spPr>
          <a:xfrm>
            <a:off x="1" y="1"/>
            <a:ext cx="14401658" cy="3385065"/>
          </a:xfrm>
          <a:prstGeom prst="rect">
            <a:avLst/>
          </a:prstGeom>
        </p:spPr>
      </p:pic>
      <p:pic>
        <p:nvPicPr>
          <p:cNvPr id="8" name="图片 7" descr="LOGO.gif">
            <a:extLst>
              <a:ext uri="{FF2B5EF4-FFF2-40B4-BE49-F238E27FC236}">
                <a16:creationId xmlns="" xmlns:a16="http://schemas.microsoft.com/office/drawing/2014/main" id="{2A72DD3F-43E6-79EB-C788-B756A1B99C1B}"/>
              </a:ext>
            </a:extLst>
          </p:cNvPr>
          <p:cNvPicPr/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8006" y="360125"/>
            <a:ext cx="720000" cy="7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609FA54-95F2-E38F-3F3D-8B60925B2290}"/>
              </a:ext>
            </a:extLst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29" y="327054"/>
            <a:ext cx="720000" cy="7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5312DA6-2DB6-23B0-401B-C3AD031CED2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91" y="402540"/>
            <a:ext cx="1453787" cy="5946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11CBE79-EBDD-D7E5-346E-397E5A9D8A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20" y="205133"/>
            <a:ext cx="1057800" cy="9578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93D0355-FD91-C8CE-9C0B-10F679257533}"/>
              </a:ext>
            </a:extLst>
          </p:cNvPr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35" y="448260"/>
            <a:ext cx="529007" cy="576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61453236-3D5F-7B20-2EB1-04A82351E83E}"/>
              </a:ext>
            </a:extLst>
          </p:cNvPr>
          <p:cNvSpPr txBox="1"/>
          <p:nvPr userDrawn="1"/>
        </p:nvSpPr>
        <p:spPr>
          <a:xfrm>
            <a:off x="2453641" y="1163735"/>
            <a:ext cx="10678160" cy="915789"/>
          </a:xfrm>
          <a:prstGeom prst="rect">
            <a:avLst/>
          </a:prstGeom>
          <a:noFill/>
        </p:spPr>
        <p:txBody>
          <a:bodyPr wrap="square" lIns="53492" tIns="26746" rIns="53492" bIns="26746" rtlCol="0">
            <a:spAutoFit/>
          </a:bodyPr>
          <a:lstStyle/>
          <a:p>
            <a:r>
              <a:rPr lang="en-US" altLang="zh-CN" sz="35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International Workshop on Bionic Engineering 2024</a:t>
            </a:r>
            <a:endParaRPr lang="zh-CN" altLang="en-US" sz="3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zh-CN" altLang="en-US" sz="2100" dirty="0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ED76852-0671-70A0-EC45-48F298D34011}"/>
              </a:ext>
            </a:extLst>
          </p:cNvPr>
          <p:cNvSpPr txBox="1"/>
          <p:nvPr userDrawn="1"/>
        </p:nvSpPr>
        <p:spPr>
          <a:xfrm>
            <a:off x="1646439" y="1815535"/>
            <a:ext cx="11459961" cy="915789"/>
          </a:xfrm>
          <a:prstGeom prst="rect">
            <a:avLst/>
          </a:prstGeom>
          <a:noFill/>
        </p:spPr>
        <p:txBody>
          <a:bodyPr wrap="square" lIns="53492" tIns="26746" rIns="53492" bIns="26746" rtlCol="0">
            <a:spAutoFit/>
          </a:bodyPr>
          <a:lstStyle/>
          <a:p>
            <a:r>
              <a:rPr lang="en-US" altLang="zh-CN" sz="35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International Symposium on Nature-Inspired Technology 2024 </a:t>
            </a:r>
          </a:p>
          <a:p>
            <a:endParaRPr lang="zh-CN" altLang="en-US" sz="2100" dirty="0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0E257BE7-A931-DE67-187A-DB72CE92099F}"/>
              </a:ext>
            </a:extLst>
          </p:cNvPr>
          <p:cNvSpPr/>
          <p:nvPr userDrawn="1"/>
        </p:nvSpPr>
        <p:spPr>
          <a:xfrm>
            <a:off x="3234311" y="2599013"/>
            <a:ext cx="10801588" cy="407957"/>
          </a:xfrm>
          <a:prstGeom prst="rect">
            <a:avLst/>
          </a:prstGeom>
        </p:spPr>
        <p:txBody>
          <a:bodyPr wrap="square" lIns="53492" tIns="26746" rIns="53492" bIns="26746">
            <a:spAutoFit/>
          </a:bodyPr>
          <a:lstStyle/>
          <a:p>
            <a:r>
              <a:rPr lang="en-US" altLang="zh-CN" sz="23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IWBE 2024 &amp; ISNIT 2024, November 10-15, 2024, Sydney, Australia</a:t>
            </a:r>
            <a:endParaRPr lang="zh-CN" alt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FE524699-8D22-7592-64AB-A01579B2F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492" t="28427"/>
          <a:stretch/>
        </p:blipFill>
        <p:spPr>
          <a:xfrm>
            <a:off x="1" y="30632400"/>
            <a:ext cx="14401800" cy="1771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06515" y="1725254"/>
            <a:ext cx="3105457" cy="274615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146" y="1725254"/>
            <a:ext cx="9136343" cy="274615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2645" y="8078690"/>
            <a:ext cx="12421827" cy="13479478"/>
          </a:xfrm>
        </p:spPr>
        <p:txBody>
          <a:bodyPr anchor="b"/>
          <a:lstStyle>
            <a:lvl1pPr>
              <a:defRPr sz="1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2645" y="21685688"/>
            <a:ext cx="12421827" cy="7088539"/>
          </a:xfrm>
        </p:spPr>
        <p:txBody>
          <a:bodyPr/>
          <a:lstStyle>
            <a:lvl1pPr marL="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1pPr>
            <a:lvl2pPr marL="947633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189526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284327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379090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473853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56861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663380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75814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146" y="8626267"/>
            <a:ext cx="6120900" cy="20560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1072" y="8626267"/>
            <a:ext cx="6120900" cy="20560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2022" y="1725254"/>
            <a:ext cx="12421827" cy="62634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2022" y="7943670"/>
            <a:ext cx="6092770" cy="3893070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47633" indent="0">
              <a:buNone/>
              <a:defRPr sz="4100" b="1"/>
            </a:lvl2pPr>
            <a:lvl3pPr marL="1895265" indent="0">
              <a:buNone/>
              <a:defRPr sz="3700" b="1"/>
            </a:lvl3pPr>
            <a:lvl4pPr marL="2843270" indent="0">
              <a:buNone/>
              <a:defRPr sz="3300" b="1"/>
            </a:lvl4pPr>
            <a:lvl5pPr marL="3790902" indent="0">
              <a:buNone/>
              <a:defRPr sz="3300" b="1"/>
            </a:lvl5pPr>
            <a:lvl6pPr marL="4738535" indent="0">
              <a:buNone/>
              <a:defRPr sz="3300" b="1"/>
            </a:lvl6pPr>
            <a:lvl7pPr marL="5686168" indent="0">
              <a:buNone/>
              <a:defRPr sz="3300" b="1"/>
            </a:lvl7pPr>
            <a:lvl8pPr marL="6633801" indent="0">
              <a:buNone/>
              <a:defRPr sz="3300" b="1"/>
            </a:lvl8pPr>
            <a:lvl9pPr marL="7581433" indent="0">
              <a:buNone/>
              <a:defRPr sz="3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2022" y="11836739"/>
            <a:ext cx="6092770" cy="17410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291072" y="7943670"/>
            <a:ext cx="6122776" cy="3893070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47633" indent="0">
              <a:buNone/>
              <a:defRPr sz="4100" b="1"/>
            </a:lvl2pPr>
            <a:lvl3pPr marL="1895265" indent="0">
              <a:buNone/>
              <a:defRPr sz="3700" b="1"/>
            </a:lvl3pPr>
            <a:lvl4pPr marL="2843270" indent="0">
              <a:buNone/>
              <a:defRPr sz="3300" b="1"/>
            </a:lvl4pPr>
            <a:lvl5pPr marL="3790902" indent="0">
              <a:buNone/>
              <a:defRPr sz="3300" b="1"/>
            </a:lvl5pPr>
            <a:lvl6pPr marL="4738535" indent="0">
              <a:buNone/>
              <a:defRPr sz="3300" b="1"/>
            </a:lvl6pPr>
            <a:lvl7pPr marL="5686168" indent="0">
              <a:buNone/>
              <a:defRPr sz="3300" b="1"/>
            </a:lvl7pPr>
            <a:lvl8pPr marL="6633801" indent="0">
              <a:buNone/>
              <a:defRPr sz="3300" b="1"/>
            </a:lvl8pPr>
            <a:lvl9pPr marL="7581433" indent="0">
              <a:buNone/>
              <a:defRPr sz="3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291072" y="11836739"/>
            <a:ext cx="6122776" cy="17410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2022" y="2160317"/>
            <a:ext cx="4645058" cy="7561111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22776" y="4665686"/>
            <a:ext cx="7291072" cy="23028383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50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2022" y="9721428"/>
            <a:ext cx="4645058" cy="18010149"/>
          </a:xfrm>
        </p:spPr>
        <p:txBody>
          <a:bodyPr/>
          <a:lstStyle>
            <a:lvl1pPr marL="0" indent="0">
              <a:buNone/>
              <a:defRPr sz="3300"/>
            </a:lvl1pPr>
            <a:lvl2pPr marL="947633" indent="0">
              <a:buNone/>
              <a:defRPr sz="2900"/>
            </a:lvl2pPr>
            <a:lvl3pPr marL="1895265" indent="0">
              <a:buNone/>
              <a:defRPr sz="2500"/>
            </a:lvl3pPr>
            <a:lvl4pPr marL="2843270" indent="0">
              <a:buNone/>
              <a:defRPr sz="2100"/>
            </a:lvl4pPr>
            <a:lvl5pPr marL="3790902" indent="0">
              <a:buNone/>
              <a:defRPr sz="2100"/>
            </a:lvl5pPr>
            <a:lvl6pPr marL="4738535" indent="0">
              <a:buNone/>
              <a:defRPr sz="2100"/>
            </a:lvl6pPr>
            <a:lvl7pPr marL="5686168" indent="0">
              <a:buNone/>
              <a:defRPr sz="2100"/>
            </a:lvl7pPr>
            <a:lvl8pPr marL="6633801" indent="0">
              <a:buNone/>
              <a:defRPr sz="2100"/>
            </a:lvl8pPr>
            <a:lvl9pPr marL="7581433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2022" y="2160317"/>
            <a:ext cx="4645058" cy="7561111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22776" y="4665686"/>
            <a:ext cx="7291072" cy="23028383"/>
          </a:xfrm>
        </p:spPr>
        <p:txBody>
          <a:bodyPr/>
          <a:lstStyle>
            <a:lvl1pPr marL="0" indent="0">
              <a:buNone/>
              <a:defRPr sz="6600"/>
            </a:lvl1pPr>
            <a:lvl2pPr marL="947633" indent="0">
              <a:buNone/>
              <a:defRPr sz="5800"/>
            </a:lvl2pPr>
            <a:lvl3pPr marL="1895265" indent="0">
              <a:buNone/>
              <a:defRPr sz="5000"/>
            </a:lvl3pPr>
            <a:lvl4pPr marL="2843270" indent="0">
              <a:buNone/>
              <a:defRPr sz="4100"/>
            </a:lvl4pPr>
            <a:lvl5pPr marL="3790902" indent="0">
              <a:buNone/>
              <a:defRPr sz="4100"/>
            </a:lvl5pPr>
            <a:lvl6pPr marL="4738535" indent="0">
              <a:buNone/>
              <a:defRPr sz="4100"/>
            </a:lvl6pPr>
            <a:lvl7pPr marL="5686168" indent="0">
              <a:buNone/>
              <a:defRPr sz="4100"/>
            </a:lvl7pPr>
            <a:lvl8pPr marL="6633801" indent="0">
              <a:buNone/>
              <a:defRPr sz="4100"/>
            </a:lvl8pPr>
            <a:lvl9pPr marL="7581433" indent="0">
              <a:buNone/>
              <a:defRPr sz="4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2022" y="9721428"/>
            <a:ext cx="4645058" cy="18010149"/>
          </a:xfrm>
        </p:spPr>
        <p:txBody>
          <a:bodyPr/>
          <a:lstStyle>
            <a:lvl1pPr marL="0" indent="0">
              <a:buNone/>
              <a:defRPr sz="3300"/>
            </a:lvl1pPr>
            <a:lvl2pPr marL="947633" indent="0">
              <a:buNone/>
              <a:defRPr sz="2900"/>
            </a:lvl2pPr>
            <a:lvl3pPr marL="1895265" indent="0">
              <a:buNone/>
              <a:defRPr sz="2500"/>
            </a:lvl3pPr>
            <a:lvl4pPr marL="2843270" indent="0">
              <a:buNone/>
              <a:defRPr sz="2100"/>
            </a:lvl4pPr>
            <a:lvl5pPr marL="3790902" indent="0">
              <a:buNone/>
              <a:defRPr sz="2100"/>
            </a:lvl5pPr>
            <a:lvl6pPr marL="4738535" indent="0">
              <a:buNone/>
              <a:defRPr sz="2100"/>
            </a:lvl6pPr>
            <a:lvl7pPr marL="5686168" indent="0">
              <a:buNone/>
              <a:defRPr sz="2100"/>
            </a:lvl7pPr>
            <a:lvl8pPr marL="6633801" indent="0">
              <a:buNone/>
              <a:defRPr sz="2100"/>
            </a:lvl8pPr>
            <a:lvl9pPr marL="7581433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90145" y="1725254"/>
            <a:ext cx="12421827" cy="6263423"/>
          </a:xfrm>
          <a:prstGeom prst="rect">
            <a:avLst/>
          </a:prstGeom>
        </p:spPr>
        <p:txBody>
          <a:bodyPr vert="horz" lIns="53492" tIns="26746" rIns="53492" bIns="2674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0145" y="8626267"/>
            <a:ext cx="12421827" cy="20560524"/>
          </a:xfrm>
          <a:prstGeom prst="rect">
            <a:avLst/>
          </a:prstGeom>
        </p:spPr>
        <p:txBody>
          <a:bodyPr vert="horz" lIns="53492" tIns="26746" rIns="53492" bIns="2674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90146" y="30034413"/>
            <a:ext cx="3240476" cy="1725254"/>
          </a:xfrm>
          <a:prstGeom prst="rect">
            <a:avLst/>
          </a:prstGeom>
        </p:spPr>
        <p:txBody>
          <a:bodyPr vert="horz" lIns="53492" tIns="26746" rIns="53492" bIns="26746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770701" y="30034413"/>
            <a:ext cx="4860715" cy="1725254"/>
          </a:xfrm>
          <a:prstGeom prst="rect">
            <a:avLst/>
          </a:prstGeom>
        </p:spPr>
        <p:txBody>
          <a:bodyPr vert="horz" lIns="53492" tIns="26746" rIns="53492" bIns="26746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71496" y="30034413"/>
            <a:ext cx="3240476" cy="1725254"/>
          </a:xfrm>
          <a:prstGeom prst="rect">
            <a:avLst/>
          </a:prstGeom>
        </p:spPr>
        <p:txBody>
          <a:bodyPr vert="horz" lIns="53492" tIns="26746" rIns="53492" bIns="26746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895265" rtl="0" eaLnBrk="1" latinLnBrk="0" hangingPunct="1">
        <a:lnSpc>
          <a:spcPct val="90000"/>
        </a:lnSpc>
        <a:spcBef>
          <a:spcPct val="0"/>
        </a:spcBef>
        <a:buNone/>
        <a:defRPr sz="9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4002" indent="-474002" algn="l" defTabSz="1895265" rtl="0" eaLnBrk="1" latinLnBrk="0" hangingPunct="1">
        <a:lnSpc>
          <a:spcPct val="90000"/>
        </a:lnSpc>
        <a:spcBef>
          <a:spcPts val="2077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21635" indent="-474002" algn="l" defTabSz="189526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69268" indent="-474002" algn="l" defTabSz="189526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316900" indent="-474002" algn="l" defTabSz="189526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4264533" indent="-474002" algn="l" defTabSz="189526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5212166" indent="-474002" algn="l" defTabSz="189526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6160170" indent="-474002" algn="l" defTabSz="189526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7107803" indent="-474002" algn="l" defTabSz="189526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8055435" indent="-474002" algn="l" defTabSz="189526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9526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7633" algn="l" defTabSz="189526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95265" algn="l" defTabSz="189526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43270" algn="l" defTabSz="189526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90902" algn="l" defTabSz="189526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38535" algn="l" defTabSz="189526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86168" algn="l" defTabSz="189526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633801" algn="l" defTabSz="189526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81433" algn="l" defTabSz="189526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NmOWVjYjIyZTdhMGFhYzQ5MTg5MzI3NDUwMGJlY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LJH</dc:creator>
  <cp:lastModifiedBy>Ximei</cp:lastModifiedBy>
  <cp:revision>11</cp:revision>
  <dcterms:created xsi:type="dcterms:W3CDTF">2023-07-06T03:00:00Z</dcterms:created>
  <dcterms:modified xsi:type="dcterms:W3CDTF">2024-10-24T07:39:37Z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296720C6F11C4D5B9593926902C79E7F_12</vt:lpwstr>
  </property>
  <property fmtid="{D5CDD505-2E9C-101B-9397-08002B2CF9AE}" pid="3" name="KSOProductBuildVer">
    <vt:lpwstr>2052-11.1.0.14309</vt:lpwstr>
  </property>
</Properties>
</file>