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3600" cy="51206400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" d="100"/>
          <a:sy n="10" d="100"/>
        </p:scale>
        <p:origin x="-2875" y="-557"/>
      </p:cViewPr>
      <p:guideLst>
        <p:guide orient="horz" pos="16128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529" y="8380495"/>
            <a:ext cx="21603176" cy="17827804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529" y="26895807"/>
            <a:ext cx="21603176" cy="12363294"/>
          </a:xfr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7311BEF-4524-6795-58B0-4FD8AEBB0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97" b="69783"/>
          <a:stretch/>
        </p:blipFill>
        <p:spPr>
          <a:xfrm>
            <a:off x="1" y="1"/>
            <a:ext cx="28803316" cy="5349239"/>
          </a:xfrm>
          <a:prstGeom prst="rect">
            <a:avLst/>
          </a:prstGeom>
        </p:spPr>
      </p:pic>
      <p:pic>
        <p:nvPicPr>
          <p:cNvPr id="8" name="图片 7" descr="LOGO.gif">
            <a:extLst>
              <a:ext uri="{FF2B5EF4-FFF2-40B4-BE49-F238E27FC236}">
                <a16:creationId xmlns:a16="http://schemas.microsoft.com/office/drawing/2014/main" xmlns="" id="{2A72DD3F-43E6-79EB-C788-B756A1B99C1B}"/>
              </a:ext>
            </a:extLst>
          </p:cNvPr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9371" y="352339"/>
            <a:ext cx="1440000" cy="14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609FA54-95F2-E38F-3F3D-8B60925B2290}"/>
              </a:ext>
            </a:extLst>
          </p:cNvPr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258" y="348246"/>
            <a:ext cx="1440000" cy="144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5312DA6-2DB6-23B0-401B-C3AD031CED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385" y="510334"/>
            <a:ext cx="2707226" cy="12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11CBE79-EBDD-D7E5-346E-397E5A9D8A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680" y="155293"/>
            <a:ext cx="2231297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93D0355-FD91-C8CE-9C0B-10F679257533}"/>
              </a:ext>
            </a:extLst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789" y="491615"/>
            <a:ext cx="1058014" cy="126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1453236-3D5F-7B20-2EB1-04A82351E83E}"/>
              </a:ext>
            </a:extLst>
          </p:cNvPr>
          <p:cNvSpPr txBox="1"/>
          <p:nvPr userDrawn="1"/>
        </p:nvSpPr>
        <p:spPr>
          <a:xfrm>
            <a:off x="6278998" y="1983486"/>
            <a:ext cx="18308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 Workshop on Bionic Engineering 2024</a:t>
            </a:r>
            <a:endParaRPr lang="zh-CN" altLang="en-US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zh-CN" altLang="en-US" sz="3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ED76852-0671-70A0-EC45-48F298D34011}"/>
              </a:ext>
            </a:extLst>
          </p:cNvPr>
          <p:cNvSpPr txBox="1"/>
          <p:nvPr userDrawn="1"/>
        </p:nvSpPr>
        <p:spPr>
          <a:xfrm>
            <a:off x="4633998" y="3037574"/>
            <a:ext cx="20004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International Symposium on Nature-Inspired Technology 2024 </a:t>
            </a:r>
          </a:p>
          <a:p>
            <a:endParaRPr lang="zh-CN" altLang="en-US" sz="36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E257BE7-A931-DE67-187A-DB72CE92099F}"/>
              </a:ext>
            </a:extLst>
          </p:cNvPr>
          <p:cNvSpPr/>
          <p:nvPr userDrawn="1"/>
        </p:nvSpPr>
        <p:spPr>
          <a:xfrm>
            <a:off x="7413501" y="4299746"/>
            <a:ext cx="21603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0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IWBE 2024 &amp; ISNIT 2024, November 10-15, 2024, Sydney, Australia</a:t>
            </a:r>
            <a:endParaRPr lang="zh-CN" alt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E524699-8D22-7592-64AB-A01579B2F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92" t="28427"/>
          <a:stretch/>
        </p:blipFill>
        <p:spPr>
          <a:xfrm>
            <a:off x="1" y="47853600"/>
            <a:ext cx="28803599" cy="335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3030" y="2726327"/>
            <a:ext cx="6210913" cy="4339600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292" y="2726327"/>
            <a:ext cx="18272686" cy="4339600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289" y="12766324"/>
            <a:ext cx="24843653" cy="21300904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289" y="34268742"/>
            <a:ext cx="24843653" cy="11201642"/>
          </a:xfr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291" y="13631632"/>
            <a:ext cx="12241800" cy="324907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2144" y="13631632"/>
            <a:ext cx="12241800" cy="324907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4043" y="2726327"/>
            <a:ext cx="24843653" cy="989775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4043" y="12552960"/>
            <a:ext cx="12185540" cy="6152012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4043" y="18704970"/>
            <a:ext cx="12185540" cy="275121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2144" y="12552960"/>
            <a:ext cx="12245552" cy="6152012"/>
          </a:xfr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2144" y="18704970"/>
            <a:ext cx="12245552" cy="275121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4043" y="3413835"/>
            <a:ext cx="9290115" cy="11948422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5552" y="7372936"/>
            <a:ext cx="14582144" cy="36390531"/>
          </a:xfr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4043" y="15362256"/>
            <a:ext cx="9290115" cy="2846048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4043" y="3413835"/>
            <a:ext cx="9290115" cy="11948422"/>
          </a:xfr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5552" y="7372936"/>
            <a:ext cx="14582144" cy="36390531"/>
          </a:xfr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39830" indent="0">
              <a:buNone/>
              <a:defRPr sz="7085"/>
            </a:lvl8pPr>
            <a:lvl9pPr marL="12959715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4043" y="15362256"/>
            <a:ext cx="9290115" cy="28460482"/>
          </a:xfr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39830" indent="0">
              <a:buNone/>
              <a:defRPr sz="3545"/>
            </a:lvl8pPr>
            <a:lvl9pPr marL="12959715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291" y="2726327"/>
            <a:ext cx="24843653" cy="9897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291" y="13631632"/>
            <a:ext cx="24843653" cy="3249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291" y="47461788"/>
            <a:ext cx="6480952" cy="272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1403" y="47461788"/>
            <a:ext cx="9721430" cy="272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2991" y="47461788"/>
            <a:ext cx="6480952" cy="272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WNmOWVjYjIyZTdhMGFhYzQ5MTg5MzI3NDUwMGJlY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Office PowerPoint</Application>
  <PresentationFormat>自定义</PresentationFormat>
  <Paragraphs>0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Ximei</cp:lastModifiedBy>
  <cp:revision>10</cp:revision>
  <dcterms:created xsi:type="dcterms:W3CDTF">2023-07-06T03:00:00Z</dcterms:created>
  <dcterms:modified xsi:type="dcterms:W3CDTF">2024-10-11T04:53:18Z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296720C6F11C4D5B9593926902C79E7F_12</vt:lpwstr>
  </property>
  <property fmtid="{D5CDD505-2E9C-101B-9397-08002B2CF9AE}" pid="3" name="KSOProductBuildVer">
    <vt:lpwstr>2052-11.1.0.14309</vt:lpwstr>
  </property>
</Properties>
</file>